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Hanken Grotesk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italic r:id="rId31"/>
    </p:embeddedFont>
    <p:embeddedFont>
      <p:font typeface="Syne"/>
      <p:regular r:id="rId32"/>
      <p:bold r:id="rId33"/>
    </p:embeddedFont>
    <p:embeddedFont>
      <p:font typeface="Syne Medium"/>
      <p:regular r:id="rId34"/>
      <p:bold r:id="rId35"/>
    </p:embeddedFont>
    <p:embeddedFont>
      <p:font typeface="Syne SemiBold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D892B2-763C-4AE4-BD55-DBED6459F644}">
  <a:tblStyle styleId="{EAD892B2-763C-4AE4-BD55-DBED6459F6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1f6c5648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1f6c5648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1f6c5648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1f6c5648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1f6c5648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11f6c5648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1f6c5648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1f6c56481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569e3a36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569e3a36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1f6c56481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1f6c56481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569e3a36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569e3a36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1f6c56481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1f6c56481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569e3a36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1569e3a36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56771afd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56771afd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1f6c5648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11f6c5648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1f6c56481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11f6c56481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1f6c564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1f6c564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569e3a36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569e3a36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1f6c56481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1f6c56481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1f6c56481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1f6c56481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2000" y="148750"/>
            <a:ext cx="8835576" cy="4455225"/>
            <a:chOff x="102000" y="148750"/>
            <a:chExt cx="8835576" cy="4455225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02000" y="3341825"/>
              <a:ext cx="973750" cy="99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207950" y="1487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337150" y="31749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4724750" y="43401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26100" y="1409700"/>
            <a:ext cx="7291800" cy="14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26100" y="3135500"/>
            <a:ext cx="72918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3604256"/>
            <a:ext cx="9144000" cy="243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1"/>
          <p:cNvGrpSpPr/>
          <p:nvPr/>
        </p:nvGrpSpPr>
        <p:grpSpPr>
          <a:xfrm rot="10800000" flipH="1">
            <a:off x="257688" y="105961"/>
            <a:ext cx="8644575" cy="4109115"/>
            <a:chOff x="257688" y="838986"/>
            <a:chExt cx="8644575" cy="4109115"/>
          </a:xfrm>
        </p:grpSpPr>
        <p:pic>
          <p:nvPicPr>
            <p:cNvPr id="102" name="Google Shape;102;p1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257688" y="838986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301837" y="3501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4458651" y="456254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2931699" y="46842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322750" y="117055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1"/>
          <p:cNvGrpSpPr/>
          <p:nvPr/>
        </p:nvGrpSpPr>
        <p:grpSpPr>
          <a:xfrm>
            <a:off x="-365475" y="-65124"/>
            <a:ext cx="9493713" cy="5208623"/>
            <a:chOff x="-365475" y="-65124"/>
            <a:chExt cx="9493713" cy="5208623"/>
          </a:xfrm>
        </p:grpSpPr>
        <p:pic>
          <p:nvPicPr>
            <p:cNvPr id="108" name="Google Shape;108;p11"/>
            <p:cNvPicPr preferRelativeResize="0"/>
            <p:nvPr/>
          </p:nvPicPr>
          <p:blipFill rotWithShape="1">
            <a:blip r:embed="rId4">
              <a:alphaModFix amt="70000"/>
            </a:blip>
            <a:srcRect l="59445" t="64444"/>
            <a:stretch/>
          </p:blipFill>
          <p:spPr>
            <a:xfrm>
              <a:off x="7733321" y="3920550"/>
              <a:ext cx="1394917" cy="122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1"/>
            <p:cNvPicPr preferRelativeResize="0"/>
            <p:nvPr/>
          </p:nvPicPr>
          <p:blipFill rotWithShape="1">
            <a:blip r:embed="rId5">
              <a:alphaModFix/>
            </a:blip>
            <a:srcRect t="49387"/>
            <a:stretch/>
          </p:blipFill>
          <p:spPr>
            <a:xfrm>
              <a:off x="-365475" y="-65124"/>
              <a:ext cx="2893201" cy="26032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78075"/>
            <a:ext cx="65760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1284000" y="2953825"/>
            <a:ext cx="65760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 rotWithShape="1">
          <a:blip r:embed="rId2">
            <a:alphaModFix amt="70000"/>
          </a:blip>
          <a:srcRect l="24795" r="25081"/>
          <a:stretch/>
        </p:blipFill>
        <p:spPr>
          <a:xfrm>
            <a:off x="162125" y="-48700"/>
            <a:ext cx="1479924" cy="5249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3"/>
          <p:cNvGrpSpPr/>
          <p:nvPr/>
        </p:nvGrpSpPr>
        <p:grpSpPr>
          <a:xfrm>
            <a:off x="1207950" y="148750"/>
            <a:ext cx="7729626" cy="4813875"/>
            <a:chOff x="1207950" y="148750"/>
            <a:chExt cx="7729626" cy="4813875"/>
          </a:xfrm>
        </p:grpSpPr>
        <p:pic>
          <p:nvPicPr>
            <p:cNvPr id="116" name="Google Shape;116;p1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1468300" y="4698808"/>
              <a:ext cx="257326" cy="263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1207950" y="148750"/>
              <a:ext cx="381132" cy="39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8337150" y="4296213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8680250" y="11586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 hasCustomPrompt="1"/>
          </p:nvPr>
        </p:nvSpPr>
        <p:spPr>
          <a:xfrm>
            <a:off x="2217025" y="142245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3" hasCustomPrompt="1"/>
          </p:nvPr>
        </p:nvSpPr>
        <p:spPr>
          <a:xfrm>
            <a:off x="2217025" y="305706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4" hasCustomPrompt="1"/>
          </p:nvPr>
        </p:nvSpPr>
        <p:spPr>
          <a:xfrm>
            <a:off x="2217025" y="196732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5" hasCustomPrompt="1"/>
          </p:nvPr>
        </p:nvSpPr>
        <p:spPr>
          <a:xfrm>
            <a:off x="2217025" y="360193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 hasCustomPrompt="1"/>
          </p:nvPr>
        </p:nvSpPr>
        <p:spPr>
          <a:xfrm>
            <a:off x="2217025" y="251219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7" hasCustomPrompt="1"/>
          </p:nvPr>
        </p:nvSpPr>
        <p:spPr>
          <a:xfrm>
            <a:off x="2217025" y="4146800"/>
            <a:ext cx="824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3284650" y="142245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>
            <a:off x="3284650" y="196732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9"/>
          </p:nvPr>
        </p:nvSpPr>
        <p:spPr>
          <a:xfrm>
            <a:off x="3284650" y="251219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3"/>
          </p:nvPr>
        </p:nvSpPr>
        <p:spPr>
          <a:xfrm>
            <a:off x="3284650" y="305706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>
            <a:off x="3284650" y="360193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5"/>
          </p:nvPr>
        </p:nvSpPr>
        <p:spPr>
          <a:xfrm>
            <a:off x="3284650" y="414680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4"/>
          <p:cNvGrpSpPr/>
          <p:nvPr/>
        </p:nvGrpSpPr>
        <p:grpSpPr>
          <a:xfrm flipH="1">
            <a:off x="162175" y="130921"/>
            <a:ext cx="8923751" cy="4904928"/>
            <a:chOff x="162175" y="130921"/>
            <a:chExt cx="8923751" cy="4904928"/>
          </a:xfrm>
        </p:grpSpPr>
        <p:pic>
          <p:nvPicPr>
            <p:cNvPr id="135" name="Google Shape;135;p14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62175" y="460401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4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485500" y="4409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4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7492850" y="130921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4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99375" y="28163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719950" y="2649815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2"/>
          </p:nvPr>
        </p:nvSpPr>
        <p:spPr>
          <a:xfrm>
            <a:off x="3365675" y="2649815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3"/>
          </p:nvPr>
        </p:nvSpPr>
        <p:spPr>
          <a:xfrm>
            <a:off x="6011400" y="2649815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4"/>
          </p:nvPr>
        </p:nvSpPr>
        <p:spPr>
          <a:xfrm>
            <a:off x="719950" y="2254506"/>
            <a:ext cx="2412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5"/>
          </p:nvPr>
        </p:nvSpPr>
        <p:spPr>
          <a:xfrm>
            <a:off x="3365675" y="2254506"/>
            <a:ext cx="2412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6"/>
          </p:nvPr>
        </p:nvSpPr>
        <p:spPr>
          <a:xfrm>
            <a:off x="6011401" y="2254506"/>
            <a:ext cx="2412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t="25155" b="40869"/>
          <a:stretch/>
        </p:blipFill>
        <p:spPr>
          <a:xfrm rot="3047689">
            <a:off x="-1380860" y="-535940"/>
            <a:ext cx="2893218" cy="174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114525" y="107661"/>
            <a:ext cx="8916675" cy="2674865"/>
            <a:chOff x="114525" y="107661"/>
            <a:chExt cx="8916675" cy="2674865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5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321224" y="155350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5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114525" y="21257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4010325" y="2125592"/>
            <a:ext cx="42717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4010325" y="1307625"/>
            <a:ext cx="42717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ubTitle" idx="3"/>
          </p:nvPr>
        </p:nvSpPr>
        <p:spPr>
          <a:xfrm>
            <a:off x="4010325" y="2947758"/>
            <a:ext cx="42717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4010329" y="3768425"/>
            <a:ext cx="42717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41925" y="1305525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6"/>
          </p:nvPr>
        </p:nvSpPr>
        <p:spPr>
          <a:xfrm>
            <a:off x="1541925" y="2947458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41925" y="2126742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41925" y="3768425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4">
            <a:alphaModFix amt="70000"/>
          </a:blip>
          <a:srcRect l="39283" t="55317"/>
          <a:stretch/>
        </p:blipFill>
        <p:spPr>
          <a:xfrm>
            <a:off x="8282023" y="3610300"/>
            <a:ext cx="2083325" cy="15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74000" y="133415"/>
            <a:ext cx="8957200" cy="4812985"/>
            <a:chOff x="74000" y="107661"/>
            <a:chExt cx="8957200" cy="4812985"/>
          </a:xfrm>
        </p:grpSpPr>
        <p:pic>
          <p:nvPicPr>
            <p:cNvPr id="165" name="Google Shape;165;p1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5078401" y="458044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299349" y="12462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74000" y="258835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"/>
          </p:nvPr>
        </p:nvSpPr>
        <p:spPr>
          <a:xfrm>
            <a:off x="713225" y="1567725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2"/>
          </p:nvPr>
        </p:nvSpPr>
        <p:spPr>
          <a:xfrm>
            <a:off x="713225" y="2750013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3"/>
          </p:nvPr>
        </p:nvSpPr>
        <p:spPr>
          <a:xfrm>
            <a:off x="5289775" y="1567725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4"/>
          </p:nvPr>
        </p:nvSpPr>
        <p:spPr>
          <a:xfrm>
            <a:off x="5289775" y="2750013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5"/>
          </p:nvPr>
        </p:nvSpPr>
        <p:spPr>
          <a:xfrm>
            <a:off x="713225" y="3932300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6"/>
          </p:nvPr>
        </p:nvSpPr>
        <p:spPr>
          <a:xfrm>
            <a:off x="5289775" y="3932300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7"/>
          </p:nvPr>
        </p:nvSpPr>
        <p:spPr>
          <a:xfrm>
            <a:off x="713225" y="117807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8"/>
          </p:nvPr>
        </p:nvSpPr>
        <p:spPr>
          <a:xfrm>
            <a:off x="713225" y="2361030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9"/>
          </p:nvPr>
        </p:nvSpPr>
        <p:spPr>
          <a:xfrm>
            <a:off x="713225" y="354398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13"/>
          </p:nvPr>
        </p:nvSpPr>
        <p:spPr>
          <a:xfrm>
            <a:off x="5289775" y="117807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14"/>
          </p:nvPr>
        </p:nvSpPr>
        <p:spPr>
          <a:xfrm>
            <a:off x="5289775" y="2361030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15"/>
          </p:nvPr>
        </p:nvSpPr>
        <p:spPr>
          <a:xfrm>
            <a:off x="5289775" y="354398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4">
            <a:alphaModFix amt="70000"/>
          </a:blip>
          <a:srcRect l="39283" t="55317"/>
          <a:stretch/>
        </p:blipFill>
        <p:spPr>
          <a:xfrm rot="10800000">
            <a:off x="-1237225" y="-1031725"/>
            <a:ext cx="2521074" cy="185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7"/>
          <p:cNvGrpSpPr/>
          <p:nvPr/>
        </p:nvGrpSpPr>
        <p:grpSpPr>
          <a:xfrm>
            <a:off x="93375" y="152386"/>
            <a:ext cx="8957200" cy="4838740"/>
            <a:chOff x="74000" y="107661"/>
            <a:chExt cx="8957200" cy="4838740"/>
          </a:xfrm>
        </p:grpSpPr>
        <p:pic>
          <p:nvPicPr>
            <p:cNvPr id="186" name="Google Shape;186;p17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7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7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507401" y="448784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7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337449" y="46825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7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74000" y="345512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17"/>
          <p:cNvGrpSpPr/>
          <p:nvPr/>
        </p:nvGrpSpPr>
        <p:grpSpPr>
          <a:xfrm>
            <a:off x="-1395527" y="-1623800"/>
            <a:ext cx="9216602" cy="7042475"/>
            <a:chOff x="-1395527" y="-1623800"/>
            <a:chExt cx="9216602" cy="7042475"/>
          </a:xfrm>
        </p:grpSpPr>
        <p:pic>
          <p:nvPicPr>
            <p:cNvPr id="192" name="Google Shape;192;p17"/>
            <p:cNvPicPr preferRelativeResize="0"/>
            <p:nvPr/>
          </p:nvPicPr>
          <p:blipFill rotWithShape="1">
            <a:blip r:embed="rId4">
              <a:alphaModFix/>
            </a:blip>
            <a:srcRect t="25155" b="40869"/>
            <a:stretch/>
          </p:blipFill>
          <p:spPr>
            <a:xfrm rot="3047689">
              <a:off x="-1250635" y="-824315"/>
              <a:ext cx="2893218" cy="174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 rotWithShape="1">
            <a:blip r:embed="rId4">
              <a:alphaModFix/>
            </a:blip>
            <a:srcRect l="22179" r="45855"/>
            <a:stretch/>
          </p:blipFill>
          <p:spPr>
            <a:xfrm rot="5399990">
              <a:off x="4786913" y="2384513"/>
              <a:ext cx="924826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8"/>
          <p:cNvGrpSpPr/>
          <p:nvPr/>
        </p:nvGrpSpPr>
        <p:grpSpPr>
          <a:xfrm>
            <a:off x="162175" y="92125"/>
            <a:ext cx="8789450" cy="4943724"/>
            <a:chOff x="162175" y="92125"/>
            <a:chExt cx="8789450" cy="4943724"/>
          </a:xfrm>
        </p:grpSpPr>
        <p:pic>
          <p:nvPicPr>
            <p:cNvPr id="197" name="Google Shape;197;p18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62175" y="460401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305850" y="921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619800" y="2044121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8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99375" y="28163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8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4136725" y="921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4">
            <a:alphaModFix/>
          </a:blip>
          <a:srcRect t="49387"/>
          <a:stretch/>
        </p:blipFill>
        <p:spPr>
          <a:xfrm>
            <a:off x="-1394175" y="-1122399"/>
            <a:ext cx="2893201" cy="26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9"/>
          <p:cNvGrpSpPr/>
          <p:nvPr/>
        </p:nvGrpSpPr>
        <p:grpSpPr>
          <a:xfrm rot="10800000" flipH="1">
            <a:off x="53100" y="78586"/>
            <a:ext cx="8876126" cy="5031965"/>
            <a:chOff x="53100" y="-56489"/>
            <a:chExt cx="8876126" cy="5031965"/>
          </a:xfrm>
        </p:grpSpPr>
        <p:pic>
          <p:nvPicPr>
            <p:cNvPr id="206" name="Google Shape;206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5969851" y="-56489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9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53100" y="23246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187388" y="15349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9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6556949" y="47116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370625" y="335252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19"/>
          <p:cNvGrpSpPr/>
          <p:nvPr/>
        </p:nvGrpSpPr>
        <p:grpSpPr>
          <a:xfrm>
            <a:off x="-194044" y="0"/>
            <a:ext cx="9532075" cy="5143500"/>
            <a:chOff x="-194044" y="0"/>
            <a:chExt cx="9532075" cy="5143500"/>
          </a:xfrm>
        </p:grpSpPr>
        <p:pic>
          <p:nvPicPr>
            <p:cNvPr id="212" name="Google Shape;212;p19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94044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9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 flipH="1">
              <a:off x="7523519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19"/>
          <p:cNvSpPr txBox="1">
            <a:spLocks noGrp="1"/>
          </p:cNvSpPr>
          <p:nvPr>
            <p:ph type="title" hasCustomPrompt="1"/>
          </p:nvPr>
        </p:nvSpPr>
        <p:spPr>
          <a:xfrm>
            <a:off x="2511140" y="1960509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5" name="Google Shape;215;p19"/>
          <p:cNvSpPr txBox="1">
            <a:spLocks noGrp="1"/>
          </p:cNvSpPr>
          <p:nvPr>
            <p:ph type="title" idx="2" hasCustomPrompt="1"/>
          </p:nvPr>
        </p:nvSpPr>
        <p:spPr>
          <a:xfrm>
            <a:off x="2511155" y="539500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3" hasCustomPrompt="1"/>
          </p:nvPr>
        </p:nvSpPr>
        <p:spPr>
          <a:xfrm>
            <a:off x="2511140" y="3381518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"/>
          </p:nvPr>
        </p:nvSpPr>
        <p:spPr>
          <a:xfrm>
            <a:off x="2511160" y="2771853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4"/>
          </p:nvPr>
        </p:nvSpPr>
        <p:spPr>
          <a:xfrm>
            <a:off x="2511140" y="4192389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5"/>
          </p:nvPr>
        </p:nvSpPr>
        <p:spPr>
          <a:xfrm>
            <a:off x="2511140" y="1351316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0"/>
          <p:cNvGrpSpPr/>
          <p:nvPr/>
        </p:nvGrpSpPr>
        <p:grpSpPr>
          <a:xfrm>
            <a:off x="-85700" y="-19050"/>
            <a:ext cx="9301175" cy="5172074"/>
            <a:chOff x="-85700" y="-19050"/>
            <a:chExt cx="9301175" cy="5172074"/>
          </a:xfrm>
        </p:grpSpPr>
        <p:pic>
          <p:nvPicPr>
            <p:cNvPr id="222" name="Google Shape;222;p20"/>
            <p:cNvPicPr preferRelativeResize="0"/>
            <p:nvPr/>
          </p:nvPicPr>
          <p:blipFill rotWithShape="1">
            <a:blip r:embed="rId2">
              <a:alphaModFix amt="70000"/>
            </a:blip>
            <a:srcRect l="10190" r="33350"/>
            <a:stretch/>
          </p:blipFill>
          <p:spPr>
            <a:xfrm rot="5400000">
              <a:off x="-1450150" y="1345399"/>
              <a:ext cx="5162549" cy="243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0"/>
            <p:cNvPicPr preferRelativeResize="0"/>
            <p:nvPr/>
          </p:nvPicPr>
          <p:blipFill rotWithShape="1">
            <a:blip r:embed="rId2">
              <a:alphaModFix amt="70000"/>
            </a:blip>
            <a:srcRect l="10298" r="33242"/>
            <a:stretch/>
          </p:blipFill>
          <p:spPr>
            <a:xfrm rot="5400000">
              <a:off x="5417375" y="1354925"/>
              <a:ext cx="5162549" cy="243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0"/>
          <p:cNvGrpSpPr/>
          <p:nvPr/>
        </p:nvGrpSpPr>
        <p:grpSpPr>
          <a:xfrm>
            <a:off x="29288" y="-69674"/>
            <a:ext cx="9068436" cy="4889599"/>
            <a:chOff x="29288" y="-69674"/>
            <a:chExt cx="9068436" cy="4889599"/>
          </a:xfrm>
        </p:grpSpPr>
        <p:pic>
          <p:nvPicPr>
            <p:cNvPr id="225" name="Google Shape;225;p20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8485338" y="4388087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116358" y="186608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0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0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8294174" y="-69674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0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29288" y="-69667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0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2347950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1"/>
          </p:nvPr>
        </p:nvSpPr>
        <p:spPr>
          <a:xfrm>
            <a:off x="2347950" y="1593600"/>
            <a:ext cx="44481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2099100" y="37416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100" b="1" u="sng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20029" y="0"/>
            <a:ext cx="9148267" cy="5143499"/>
            <a:chOff x="-20029" y="0"/>
            <a:chExt cx="9148267" cy="5143499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0000"/>
            </a:blip>
            <a:srcRect l="59445" t="64444"/>
            <a:stretch/>
          </p:blipFill>
          <p:spPr>
            <a:xfrm>
              <a:off x="7733321" y="3920550"/>
              <a:ext cx="1394917" cy="122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 amt="70000"/>
            </a:blip>
            <a:srcRect l="59445" t="64444"/>
            <a:stretch/>
          </p:blipFill>
          <p:spPr>
            <a:xfrm rot="10800000">
              <a:off x="-20029" y="0"/>
              <a:ext cx="1394917" cy="1222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13225" y="2735750"/>
            <a:ext cx="495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86425" y="1906775"/>
            <a:ext cx="1210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5670175" y="539500"/>
            <a:ext cx="27606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</p:sp>
      <p:grpSp>
        <p:nvGrpSpPr>
          <p:cNvPr id="24" name="Google Shape;24;p3"/>
          <p:cNvGrpSpPr/>
          <p:nvPr/>
        </p:nvGrpSpPr>
        <p:grpSpPr>
          <a:xfrm>
            <a:off x="112750" y="148750"/>
            <a:ext cx="8918451" cy="4826050"/>
            <a:chOff x="112750" y="148750"/>
            <a:chExt cx="8918451" cy="4826050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3432850" y="148750"/>
              <a:ext cx="662124" cy="67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8430775" y="1487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112750" y="16086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4994050" y="47109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301975" y="41022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1"/>
          <p:cNvGrpSpPr/>
          <p:nvPr/>
        </p:nvGrpSpPr>
        <p:grpSpPr>
          <a:xfrm>
            <a:off x="0" y="205947"/>
            <a:ext cx="8986101" cy="3961627"/>
            <a:chOff x="0" y="205947"/>
            <a:chExt cx="8986101" cy="3961627"/>
          </a:xfrm>
        </p:grpSpPr>
        <p:pic>
          <p:nvPicPr>
            <p:cNvPr id="236" name="Google Shape;236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0" y="3377975"/>
              <a:ext cx="770175" cy="78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385675" y="1333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762300" y="3658052"/>
              <a:ext cx="223800" cy="229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280775" y="2756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358475" y="26997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5585175" y="205947"/>
              <a:ext cx="549601" cy="563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1"/>
          <p:cNvGrpSpPr/>
          <p:nvPr/>
        </p:nvGrpSpPr>
        <p:grpSpPr>
          <a:xfrm flipH="1">
            <a:off x="816373" y="-1623800"/>
            <a:ext cx="9354202" cy="7042475"/>
            <a:chOff x="-1533127" y="-1623800"/>
            <a:chExt cx="9354202" cy="7042475"/>
          </a:xfrm>
        </p:grpSpPr>
        <p:pic>
          <p:nvPicPr>
            <p:cNvPr id="243" name="Google Shape;243;p21"/>
            <p:cNvPicPr preferRelativeResize="0"/>
            <p:nvPr/>
          </p:nvPicPr>
          <p:blipFill rotWithShape="1">
            <a:blip r:embed="rId4">
              <a:alphaModFix/>
            </a:blip>
            <a:srcRect t="25155" b="40869"/>
            <a:stretch/>
          </p:blipFill>
          <p:spPr>
            <a:xfrm rot="3047689">
              <a:off x="-1388235" y="-824315"/>
              <a:ext cx="2893218" cy="174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1"/>
            <p:cNvPicPr preferRelativeResize="0"/>
            <p:nvPr/>
          </p:nvPicPr>
          <p:blipFill rotWithShape="1">
            <a:blip r:embed="rId4">
              <a:alphaModFix/>
            </a:blip>
            <a:srcRect l="22179" r="45855"/>
            <a:stretch/>
          </p:blipFill>
          <p:spPr>
            <a:xfrm rot="5399990">
              <a:off x="4786913" y="2384513"/>
              <a:ext cx="924826" cy="5143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2"/>
          <p:cNvGrpSpPr/>
          <p:nvPr/>
        </p:nvGrpSpPr>
        <p:grpSpPr>
          <a:xfrm>
            <a:off x="102000" y="179975"/>
            <a:ext cx="8835576" cy="4853375"/>
            <a:chOff x="102000" y="179975"/>
            <a:chExt cx="8835576" cy="4853375"/>
          </a:xfrm>
        </p:grpSpPr>
        <p:pic>
          <p:nvPicPr>
            <p:cNvPr id="247" name="Google Shape;247;p2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78275" y="4035025"/>
              <a:ext cx="973750" cy="99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02000" y="1860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337150" y="9636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6263050" y="1799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2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3588281"/>
            <a:ext cx="9144000" cy="243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294825" y="51450"/>
            <a:ext cx="8693164" cy="4853150"/>
            <a:chOff x="294825" y="51450"/>
            <a:chExt cx="8693164" cy="4853150"/>
          </a:xfrm>
        </p:grpSpPr>
        <p:pic>
          <p:nvPicPr>
            <p:cNvPr id="32" name="Google Shape;32;p4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502075" y="51450"/>
              <a:ext cx="375049" cy="384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4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582325" y="2948462"/>
              <a:ext cx="375049" cy="384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4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673425" y="148752"/>
              <a:ext cx="314563" cy="32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294825" y="46407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4">
            <a:alphaModFix amt="70000"/>
          </a:blip>
          <a:srcRect l="59445" t="64444"/>
          <a:stretch/>
        </p:blipFill>
        <p:spPr>
          <a:xfrm>
            <a:off x="7733321" y="3920550"/>
            <a:ext cx="1394917" cy="12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162175" y="130921"/>
            <a:ext cx="8923751" cy="4904928"/>
            <a:chOff x="162175" y="130921"/>
            <a:chExt cx="8923751" cy="4904928"/>
          </a:xfrm>
        </p:grpSpPr>
        <p:pic>
          <p:nvPicPr>
            <p:cNvPr id="41" name="Google Shape;41;p5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62175" y="460401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485500" y="4409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7492850" y="130921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5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99375" y="28163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5221365" y="2343178"/>
            <a:ext cx="2689800" cy="14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1777838" y="2343178"/>
            <a:ext cx="2689800" cy="14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77838" y="1955025"/>
            <a:ext cx="2689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5221366" y="1955025"/>
            <a:ext cx="2689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sz="1800" b="1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4">
            <a:alphaModFix amt="70000"/>
          </a:blip>
          <a:srcRect t="49387"/>
          <a:stretch/>
        </p:blipFill>
        <p:spPr>
          <a:xfrm>
            <a:off x="-1365600" y="-1093824"/>
            <a:ext cx="2893201" cy="26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6"/>
          <p:cNvGrpSpPr/>
          <p:nvPr/>
        </p:nvGrpSpPr>
        <p:grpSpPr>
          <a:xfrm rot="10800000" flipH="1">
            <a:off x="154625" y="88065"/>
            <a:ext cx="8889538" cy="4311860"/>
            <a:chOff x="154625" y="654136"/>
            <a:chExt cx="8889538" cy="4311860"/>
          </a:xfrm>
        </p:grpSpPr>
        <p:pic>
          <p:nvPicPr>
            <p:cNvPr id="53" name="Google Shape;53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622963" y="654136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224058" y="2432729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4848526" y="462579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576174" y="129860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154625" y="126760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p6"/>
          <p:cNvPicPr preferRelativeResize="0"/>
          <p:nvPr/>
        </p:nvPicPr>
        <p:blipFill rotWithShape="1">
          <a:blip r:embed="rId4">
            <a:alphaModFix amt="70000"/>
          </a:blip>
          <a:srcRect l="39426" t="55317"/>
          <a:stretch/>
        </p:blipFill>
        <p:spPr>
          <a:xfrm flipH="1">
            <a:off x="-1748175" y="3975775"/>
            <a:ext cx="2826325" cy="20849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-330238" y="-553625"/>
            <a:ext cx="10002200" cy="5697076"/>
            <a:chOff x="-330238" y="-553625"/>
            <a:chExt cx="10002200" cy="5697076"/>
          </a:xfrm>
        </p:grpSpPr>
        <p:pic>
          <p:nvPicPr>
            <p:cNvPr id="62" name="Google Shape;62;p7"/>
            <p:cNvPicPr preferRelativeResize="0"/>
            <p:nvPr/>
          </p:nvPicPr>
          <p:blipFill rotWithShape="1">
            <a:blip r:embed="rId2">
              <a:alphaModFix amt="70000"/>
            </a:blip>
            <a:srcRect l="39609" t="55317"/>
            <a:stretch/>
          </p:blipFill>
          <p:spPr>
            <a:xfrm flipH="1">
              <a:off x="-330238" y="3599275"/>
              <a:ext cx="2086925" cy="154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7"/>
            <p:cNvPicPr preferRelativeResize="0"/>
            <p:nvPr/>
          </p:nvPicPr>
          <p:blipFill rotWithShape="1">
            <a:blip r:embed="rId2">
              <a:alphaModFix amt="70000"/>
            </a:blip>
            <a:srcRect l="39609" t="55317"/>
            <a:stretch/>
          </p:blipFill>
          <p:spPr>
            <a:xfrm rot="10800000" flipH="1">
              <a:off x="7585037" y="-553625"/>
              <a:ext cx="2086924" cy="1544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7"/>
          <p:cNvGrpSpPr/>
          <p:nvPr/>
        </p:nvGrpSpPr>
        <p:grpSpPr>
          <a:xfrm flipH="1">
            <a:off x="220575" y="0"/>
            <a:ext cx="8742851" cy="5011966"/>
            <a:chOff x="194725" y="0"/>
            <a:chExt cx="8742851" cy="5011966"/>
          </a:xfrm>
        </p:grpSpPr>
        <p:pic>
          <p:nvPicPr>
            <p:cNvPr id="65" name="Google Shape;65;p7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194725" y="3732883"/>
              <a:ext cx="257326" cy="263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7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2960900" y="0"/>
              <a:ext cx="381132" cy="39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7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3614925" y="4396388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7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8680250" y="2323988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4364000" y="771925"/>
            <a:ext cx="3781500" cy="10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ubTitle" idx="1"/>
          </p:nvPr>
        </p:nvSpPr>
        <p:spPr>
          <a:xfrm>
            <a:off x="4364000" y="1866025"/>
            <a:ext cx="37815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>
            <a:spLocks noGrp="1"/>
          </p:cNvSpPr>
          <p:nvPr>
            <p:ph type="pic" idx="2"/>
          </p:nvPr>
        </p:nvSpPr>
        <p:spPr>
          <a:xfrm>
            <a:off x="998500" y="539500"/>
            <a:ext cx="27606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8"/>
          <p:cNvGrpSpPr/>
          <p:nvPr/>
        </p:nvGrpSpPr>
        <p:grpSpPr>
          <a:xfrm>
            <a:off x="133806" y="0"/>
            <a:ext cx="8876413" cy="5143500"/>
            <a:chOff x="133806" y="0"/>
            <a:chExt cx="8876413" cy="5143500"/>
          </a:xfrm>
        </p:grpSpPr>
        <p:pic>
          <p:nvPicPr>
            <p:cNvPr id="74" name="Google Shape;74;p8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33806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8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>
              <a:off x="7195706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" name="Google Shape;76;p8"/>
          <p:cNvGrpSpPr/>
          <p:nvPr/>
        </p:nvGrpSpPr>
        <p:grpSpPr>
          <a:xfrm rot="10800000" flipH="1">
            <a:off x="154638" y="56931"/>
            <a:ext cx="8989361" cy="4833417"/>
            <a:chOff x="154638" y="52133"/>
            <a:chExt cx="8989361" cy="4833417"/>
          </a:xfrm>
        </p:grpSpPr>
        <p:pic>
          <p:nvPicPr>
            <p:cNvPr id="77" name="Google Shape;77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7173938" y="4453712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327446" y="2831656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8340449" y="2007801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154638" y="5213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9"/>
          <p:cNvGrpSpPr/>
          <p:nvPr/>
        </p:nvGrpSpPr>
        <p:grpSpPr>
          <a:xfrm>
            <a:off x="-365475" y="-65124"/>
            <a:ext cx="9957351" cy="5368312"/>
            <a:chOff x="-365475" y="-65124"/>
            <a:chExt cx="9957351" cy="5368312"/>
          </a:xfrm>
        </p:grpSpPr>
        <p:pic>
          <p:nvPicPr>
            <p:cNvPr id="86" name="Google Shape;86;p9"/>
            <p:cNvPicPr preferRelativeResize="0"/>
            <p:nvPr/>
          </p:nvPicPr>
          <p:blipFill rotWithShape="1">
            <a:blip r:embed="rId2">
              <a:alphaModFix amt="70000"/>
            </a:blip>
            <a:srcRect l="53782" t="64459"/>
            <a:stretch/>
          </p:blipFill>
          <p:spPr>
            <a:xfrm>
              <a:off x="7773375" y="3904812"/>
              <a:ext cx="1818501" cy="139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9"/>
            <p:cNvPicPr preferRelativeResize="0"/>
            <p:nvPr/>
          </p:nvPicPr>
          <p:blipFill rotWithShape="1">
            <a:blip r:embed="rId3">
              <a:alphaModFix/>
            </a:blip>
            <a:srcRect t="49387"/>
            <a:stretch/>
          </p:blipFill>
          <p:spPr>
            <a:xfrm>
              <a:off x="-365475" y="-65124"/>
              <a:ext cx="2893201" cy="2603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9"/>
          <p:cNvGrpSpPr/>
          <p:nvPr/>
        </p:nvGrpSpPr>
        <p:grpSpPr>
          <a:xfrm>
            <a:off x="268013" y="56931"/>
            <a:ext cx="8721362" cy="4828619"/>
            <a:chOff x="268013" y="56931"/>
            <a:chExt cx="8721362" cy="4828619"/>
          </a:xfrm>
        </p:grpSpPr>
        <p:pic>
          <p:nvPicPr>
            <p:cNvPr id="89" name="Google Shape;89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7685913" y="4453712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552383" y="2977506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8028999" y="1262251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8430775" y="268373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-7650" y="-7650"/>
            <a:ext cx="9159300" cy="5158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ctrTitle"/>
          </p:nvPr>
        </p:nvSpPr>
        <p:spPr>
          <a:xfrm>
            <a:off x="926100" y="1409700"/>
            <a:ext cx="7291800" cy="14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Okestro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Coach</a:t>
            </a:r>
            <a:endParaRPr dirty="0"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1"/>
          </p:nvPr>
        </p:nvSpPr>
        <p:spPr>
          <a:xfrm>
            <a:off x="926100" y="3135500"/>
            <a:ext cx="72918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yne SemiBold"/>
                <a:ea typeface="Syne SemiBold"/>
                <a:cs typeface="Syne SemiBold"/>
                <a:sym typeface="Syne SemiBold"/>
              </a:rPr>
              <a:t>김정훈 이상건 조민서 오승민</a:t>
            </a:r>
            <a:endParaRPr sz="1400" dirty="0"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cxnSp>
        <p:nvCxnSpPr>
          <p:cNvPr id="258" name="Google Shape;258;p23"/>
          <p:cNvCxnSpPr/>
          <p:nvPr/>
        </p:nvCxnSpPr>
        <p:spPr>
          <a:xfrm>
            <a:off x="2346613" y="2983450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59" name="Google Shape;259;p23"/>
          <p:cNvGrpSpPr/>
          <p:nvPr/>
        </p:nvGrpSpPr>
        <p:grpSpPr>
          <a:xfrm>
            <a:off x="4298654" y="606578"/>
            <a:ext cx="546693" cy="411620"/>
            <a:chOff x="4101050" y="310138"/>
            <a:chExt cx="941925" cy="709200"/>
          </a:xfrm>
        </p:grpSpPr>
        <p:cxnSp>
          <p:nvCxnSpPr>
            <p:cNvPr id="260" name="Google Shape;260;p23"/>
            <p:cNvCxnSpPr/>
            <p:nvPr/>
          </p:nvCxnSpPr>
          <p:spPr>
            <a:xfrm>
              <a:off x="4101050" y="548338"/>
              <a:ext cx="0" cy="2328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3"/>
            <p:cNvCxnSpPr/>
            <p:nvPr/>
          </p:nvCxnSpPr>
          <p:spPr>
            <a:xfrm>
              <a:off x="4258038" y="463738"/>
              <a:ext cx="0" cy="4020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3"/>
            <p:cNvCxnSpPr/>
            <p:nvPr/>
          </p:nvCxnSpPr>
          <p:spPr>
            <a:xfrm>
              <a:off x="4415025" y="400138"/>
              <a:ext cx="0" cy="52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3"/>
            <p:cNvCxnSpPr/>
            <p:nvPr/>
          </p:nvCxnSpPr>
          <p:spPr>
            <a:xfrm>
              <a:off x="4572013" y="310138"/>
              <a:ext cx="0" cy="70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3"/>
            <p:cNvCxnSpPr/>
            <p:nvPr/>
          </p:nvCxnSpPr>
          <p:spPr>
            <a:xfrm>
              <a:off x="5042975" y="548338"/>
              <a:ext cx="0" cy="2328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3"/>
            <p:cNvCxnSpPr/>
            <p:nvPr/>
          </p:nvCxnSpPr>
          <p:spPr>
            <a:xfrm>
              <a:off x="4885988" y="463738"/>
              <a:ext cx="0" cy="4020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3"/>
            <p:cNvCxnSpPr/>
            <p:nvPr/>
          </p:nvCxnSpPr>
          <p:spPr>
            <a:xfrm>
              <a:off x="4729000" y="400138"/>
              <a:ext cx="0" cy="52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3"/>
            <p:cNvCxnSpPr/>
            <p:nvPr/>
          </p:nvCxnSpPr>
          <p:spPr>
            <a:xfrm>
              <a:off x="4179544" y="489088"/>
              <a:ext cx="0" cy="3513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3"/>
            <p:cNvCxnSpPr/>
            <p:nvPr/>
          </p:nvCxnSpPr>
          <p:spPr>
            <a:xfrm>
              <a:off x="4336531" y="458338"/>
              <a:ext cx="0" cy="4128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3"/>
            <p:cNvCxnSpPr/>
            <p:nvPr/>
          </p:nvCxnSpPr>
          <p:spPr>
            <a:xfrm>
              <a:off x="4493519" y="368038"/>
              <a:ext cx="0" cy="5934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3"/>
            <p:cNvCxnSpPr/>
            <p:nvPr/>
          </p:nvCxnSpPr>
          <p:spPr>
            <a:xfrm>
              <a:off x="4650506" y="368038"/>
              <a:ext cx="0" cy="5934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3"/>
            <p:cNvCxnSpPr/>
            <p:nvPr/>
          </p:nvCxnSpPr>
          <p:spPr>
            <a:xfrm>
              <a:off x="4807494" y="400138"/>
              <a:ext cx="0" cy="5292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3"/>
            <p:cNvCxnSpPr/>
            <p:nvPr/>
          </p:nvCxnSpPr>
          <p:spPr>
            <a:xfrm>
              <a:off x="4964481" y="489088"/>
              <a:ext cx="0" cy="351300"/>
            </a:xfrm>
            <a:prstGeom prst="straightConnector1">
              <a:avLst/>
            </a:pr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3" name="Google Shape;273;p23"/>
          <p:cNvPicPr preferRelativeResize="0"/>
          <p:nvPr/>
        </p:nvPicPr>
        <p:blipFill rotWithShape="1">
          <a:blip r:embed="rId3">
            <a:alphaModFix/>
          </a:blip>
          <a:srcRect l="14302" t="13395" r="14294" b="13403"/>
          <a:stretch/>
        </p:blipFill>
        <p:spPr>
          <a:xfrm>
            <a:off x="7495625" y="676708"/>
            <a:ext cx="257326" cy="26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/>
        </p:nvSpPr>
        <p:spPr>
          <a:xfrm>
            <a:off x="6743971" y="912150"/>
            <a:ext cx="2043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2-1. 화자 분리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6288572" y="1429938"/>
            <a:ext cx="2972909" cy="9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Hugging Face의 pyannote 라이브러리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화자를 식별하여 대화 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개별 발언자 구분,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발언을 별도의 화자로 구분하여 기록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63" name="Google Shape;363;p32"/>
          <p:cNvCxnSpPr/>
          <p:nvPr/>
        </p:nvCxnSpPr>
        <p:spPr>
          <a:xfrm>
            <a:off x="6660284" y="895990"/>
            <a:ext cx="0" cy="40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32"/>
          <p:cNvSpPr txBox="1"/>
          <p:nvPr/>
        </p:nvSpPr>
        <p:spPr>
          <a:xfrm>
            <a:off x="6222239" y="3360546"/>
            <a:ext cx="3515700" cy="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librosa 라이브러리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음성 신호의 분석을 통해 중간에 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끼어드는 발언 여부 파악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6806205" y="2895218"/>
            <a:ext cx="2347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2-2. 끼어들기 확인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366" name="Google Shape;366;p32"/>
          <p:cNvCxnSpPr/>
          <p:nvPr/>
        </p:nvCxnSpPr>
        <p:spPr>
          <a:xfrm>
            <a:off x="6716541" y="2885914"/>
            <a:ext cx="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7" name="Google Shape;367;p32"/>
          <p:cNvGrpSpPr/>
          <p:nvPr/>
        </p:nvGrpSpPr>
        <p:grpSpPr>
          <a:xfrm>
            <a:off x="6222242" y="2912121"/>
            <a:ext cx="369805" cy="353782"/>
            <a:chOff x="3950316" y="3820307"/>
            <a:chExt cx="369805" cy="353782"/>
          </a:xfrm>
        </p:grpSpPr>
        <p:sp>
          <p:nvSpPr>
            <p:cNvPr id="368" name="Google Shape;368;p3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2" name="Google Shape;372;p32"/>
          <p:cNvGrpSpPr/>
          <p:nvPr/>
        </p:nvGrpSpPr>
        <p:grpSpPr>
          <a:xfrm>
            <a:off x="6222239" y="929794"/>
            <a:ext cx="354363" cy="354745"/>
            <a:chOff x="3235438" y="1970604"/>
            <a:chExt cx="354363" cy="354745"/>
          </a:xfrm>
        </p:grpSpPr>
        <p:sp>
          <p:nvSpPr>
            <p:cNvPr id="373" name="Google Shape;373;p32"/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6" name="Google Shape;386;p32"/>
          <p:cNvSpPr/>
          <p:nvPr/>
        </p:nvSpPr>
        <p:spPr>
          <a:xfrm>
            <a:off x="177051" y="912150"/>
            <a:ext cx="5901300" cy="33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9" name="화자분리 및 끼어들기">
            <a:hlinkClick r:id="" action="ppaction://media"/>
            <a:extLst>
              <a:ext uri="{FF2B5EF4-FFF2-40B4-BE49-F238E27FC236}">
                <a16:creationId xmlns:a16="http://schemas.microsoft.com/office/drawing/2014/main" id="{178D0D58-37AA-0917-B92E-192520B104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051" y="895990"/>
            <a:ext cx="5901300" cy="3353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6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/>
          <p:nvPr/>
        </p:nvSpPr>
        <p:spPr>
          <a:xfrm>
            <a:off x="819687" y="877962"/>
            <a:ext cx="229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3-1. 회의 요약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318088" y="1431936"/>
            <a:ext cx="2798698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OpenAI (추후 Okestro로 변경 예정)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회의 주요 내용을 요약하여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간결하게 제공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93" name="Google Shape;393;p33"/>
          <p:cNvCxnSpPr/>
          <p:nvPr/>
        </p:nvCxnSpPr>
        <p:spPr>
          <a:xfrm>
            <a:off x="706946" y="912231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p33"/>
          <p:cNvSpPr txBox="1"/>
          <p:nvPr/>
        </p:nvSpPr>
        <p:spPr>
          <a:xfrm>
            <a:off x="828306" y="2753747"/>
            <a:ext cx="229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3-2. 퀴즈 생성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288157" y="3251397"/>
            <a:ext cx="2746063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OpenAI API (Okestro 변경 예정)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요약된 회의 내용을 기반으로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퀴즈를 생성하여 회의 이해도 평가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96" name="Google Shape;396;p33"/>
          <p:cNvCxnSpPr/>
          <p:nvPr/>
        </p:nvCxnSpPr>
        <p:spPr>
          <a:xfrm>
            <a:off x="759190" y="2753741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3"/>
          <p:cNvSpPr/>
          <p:nvPr/>
        </p:nvSpPr>
        <p:spPr>
          <a:xfrm>
            <a:off x="222831" y="978903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8" name="Google Shape;398;p33"/>
          <p:cNvGrpSpPr/>
          <p:nvPr/>
        </p:nvGrpSpPr>
        <p:grpSpPr>
          <a:xfrm>
            <a:off x="235523" y="2821843"/>
            <a:ext cx="333133" cy="321037"/>
            <a:chOff x="2780301" y="1521896"/>
            <a:chExt cx="333133" cy="321037"/>
          </a:xfrm>
        </p:grpSpPr>
        <p:sp>
          <p:nvSpPr>
            <p:cNvPr id="399" name="Google Shape;399;p33"/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9" name="Google Shape;419;p33"/>
          <p:cNvSpPr/>
          <p:nvPr/>
        </p:nvSpPr>
        <p:spPr>
          <a:xfrm>
            <a:off x="3042840" y="912150"/>
            <a:ext cx="5901300" cy="33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요약생성 및 퀴즈생성">
            <a:hlinkClick r:id="" action="ppaction://media"/>
            <a:extLst>
              <a:ext uri="{FF2B5EF4-FFF2-40B4-BE49-F238E27FC236}">
                <a16:creationId xmlns:a16="http://schemas.microsoft.com/office/drawing/2014/main" id="{21E207D1-8ADB-981B-2618-3296104C2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4220" y="877962"/>
            <a:ext cx="5918537" cy="3387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/>
        </p:nvSpPr>
        <p:spPr>
          <a:xfrm>
            <a:off x="806099" y="1759175"/>
            <a:ext cx="229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4. 음성 감정 분석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93250" y="2261125"/>
            <a:ext cx="30750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Hugging Face의 SpeechBrain 라이브러리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화자의 음성을 통해 감정 상태를 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분석하여 회의 감정 변화파악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6" name="Google Shape;426;p34"/>
          <p:cNvCxnSpPr/>
          <p:nvPr/>
        </p:nvCxnSpPr>
        <p:spPr>
          <a:xfrm>
            <a:off x="709708" y="175917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7" name="Google Shape;427;p34"/>
          <p:cNvGrpSpPr/>
          <p:nvPr/>
        </p:nvGrpSpPr>
        <p:grpSpPr>
          <a:xfrm>
            <a:off x="274350" y="1806992"/>
            <a:ext cx="359651" cy="361560"/>
            <a:chOff x="7098912" y="1969392"/>
            <a:chExt cx="359651" cy="361560"/>
          </a:xfrm>
        </p:grpSpPr>
        <p:sp>
          <p:nvSpPr>
            <p:cNvPr id="428" name="Google Shape;428;p34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1" name="Google Shape;441;p34"/>
          <p:cNvSpPr/>
          <p:nvPr/>
        </p:nvSpPr>
        <p:spPr>
          <a:xfrm>
            <a:off x="3061775" y="843775"/>
            <a:ext cx="5901300" cy="33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음성 감정분석 및 음성데이터 유사도 검사">
            <a:hlinkClick r:id="" action="ppaction://media"/>
            <a:extLst>
              <a:ext uri="{FF2B5EF4-FFF2-40B4-BE49-F238E27FC236}">
                <a16:creationId xmlns:a16="http://schemas.microsoft.com/office/drawing/2014/main" id="{EE96BC48-4961-13A0-12E8-D10365503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1775" y="843775"/>
            <a:ext cx="5901300" cy="33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/>
        </p:nvSpPr>
        <p:spPr>
          <a:xfrm>
            <a:off x="6750674" y="1161625"/>
            <a:ext cx="229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5-1. 표정 감정 분석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47" name="Google Shape;447;p35"/>
          <p:cNvSpPr txBox="1"/>
          <p:nvPr/>
        </p:nvSpPr>
        <p:spPr>
          <a:xfrm>
            <a:off x="6212400" y="1631682"/>
            <a:ext cx="2931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OpenCV, DeepFace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회의 중 촬영된 이미지에서 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얼굴 표정을 분석하여 감정 상태를 파악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48" name="Google Shape;448;p35"/>
          <p:cNvCxnSpPr/>
          <p:nvPr/>
        </p:nvCxnSpPr>
        <p:spPr>
          <a:xfrm>
            <a:off x="6626383" y="1161619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" name="Google Shape;449;p35"/>
          <p:cNvSpPr txBox="1"/>
          <p:nvPr/>
        </p:nvSpPr>
        <p:spPr>
          <a:xfrm>
            <a:off x="6626383" y="2825066"/>
            <a:ext cx="294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5-2. 얼굴 랜드마크 인식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6237976" y="3387150"/>
            <a:ext cx="29445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Mediappipe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얼굴의 특징적인 랜드마크를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인식하여 표정 분석에 활용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51" name="Google Shape;451;p35"/>
          <p:cNvCxnSpPr/>
          <p:nvPr/>
        </p:nvCxnSpPr>
        <p:spPr>
          <a:xfrm>
            <a:off x="6626391" y="2825061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2" name="Google Shape;452;p35"/>
          <p:cNvGrpSpPr/>
          <p:nvPr/>
        </p:nvGrpSpPr>
        <p:grpSpPr>
          <a:xfrm>
            <a:off x="6212405" y="1210477"/>
            <a:ext cx="355680" cy="421200"/>
            <a:chOff x="4134240" y="3725280"/>
            <a:chExt cx="355680" cy="421200"/>
          </a:xfrm>
        </p:grpSpPr>
        <p:sp>
          <p:nvSpPr>
            <p:cNvPr id="453" name="Google Shape;453;p35"/>
            <p:cNvSpPr/>
            <p:nvPr/>
          </p:nvSpPr>
          <p:spPr>
            <a:xfrm>
              <a:off x="4335840" y="3863160"/>
              <a:ext cx="36720" cy="3672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102" y="51"/>
                  </a:moveTo>
                  <a:cubicBezTo>
                    <a:pt x="102" y="24"/>
                    <a:pt x="78" y="0"/>
                    <a:pt x="51" y="0"/>
                  </a:cubicBezTo>
                  <a:cubicBezTo>
                    <a:pt x="23" y="0"/>
                    <a:pt x="0" y="24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8" y="102"/>
                    <a:pt x="102" y="79"/>
                    <a:pt x="102" y="51"/>
                  </a:cubicBezTo>
                  <a:moveTo>
                    <a:pt x="33" y="51"/>
                  </a:moveTo>
                  <a:cubicBezTo>
                    <a:pt x="33" y="42"/>
                    <a:pt x="40" y="34"/>
                    <a:pt x="51" y="34"/>
                  </a:cubicBezTo>
                  <a:cubicBezTo>
                    <a:pt x="61" y="34"/>
                    <a:pt x="68" y="41"/>
                    <a:pt x="68" y="51"/>
                  </a:cubicBezTo>
                  <a:cubicBezTo>
                    <a:pt x="68" y="61"/>
                    <a:pt x="61" y="69"/>
                    <a:pt x="51" y="69"/>
                  </a:cubicBezTo>
                  <a:cubicBezTo>
                    <a:pt x="40" y="69"/>
                    <a:pt x="33" y="60"/>
                    <a:pt x="33" y="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4250160" y="3863160"/>
              <a:ext cx="36720" cy="3672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51" y="102"/>
                  </a:moveTo>
                  <a:cubicBezTo>
                    <a:pt x="79" y="102"/>
                    <a:pt x="102" y="79"/>
                    <a:pt x="102" y="51"/>
                  </a:cubicBezTo>
                  <a:cubicBezTo>
                    <a:pt x="102" y="24"/>
                    <a:pt x="79" y="0"/>
                    <a:pt x="51" y="0"/>
                  </a:cubicBezTo>
                  <a:cubicBezTo>
                    <a:pt x="23" y="0"/>
                    <a:pt x="0" y="24"/>
                    <a:pt x="0" y="51"/>
                  </a:cubicBezTo>
                  <a:cubicBezTo>
                    <a:pt x="-1" y="79"/>
                    <a:pt x="22" y="102"/>
                    <a:pt x="51" y="102"/>
                  </a:cubicBezTo>
                  <a:moveTo>
                    <a:pt x="51" y="34"/>
                  </a:moveTo>
                  <a:cubicBezTo>
                    <a:pt x="60" y="34"/>
                    <a:pt x="69" y="41"/>
                    <a:pt x="69" y="51"/>
                  </a:cubicBezTo>
                  <a:cubicBezTo>
                    <a:pt x="69" y="61"/>
                    <a:pt x="61" y="69"/>
                    <a:pt x="51" y="69"/>
                  </a:cubicBezTo>
                  <a:cubicBezTo>
                    <a:pt x="42" y="69"/>
                    <a:pt x="34" y="61"/>
                    <a:pt x="34" y="51"/>
                  </a:cubicBezTo>
                  <a:cubicBezTo>
                    <a:pt x="34" y="41"/>
                    <a:pt x="41" y="34"/>
                    <a:pt x="51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4243680" y="3839040"/>
              <a:ext cx="48600" cy="16560"/>
            </a:xfrm>
            <a:custGeom>
              <a:avLst/>
              <a:gdLst/>
              <a:ahLst/>
              <a:cxnLst/>
              <a:rect l="l" t="t" r="r" b="b"/>
              <a:pathLst>
                <a:path w="135" h="46" extrusionOk="0">
                  <a:moveTo>
                    <a:pt x="49" y="38"/>
                  </a:moveTo>
                  <a:cubicBezTo>
                    <a:pt x="69" y="32"/>
                    <a:pt x="91" y="34"/>
                    <a:pt x="110" y="44"/>
                  </a:cubicBezTo>
                  <a:cubicBezTo>
                    <a:pt x="119" y="48"/>
                    <a:pt x="128" y="46"/>
                    <a:pt x="133" y="37"/>
                  </a:cubicBezTo>
                  <a:cubicBezTo>
                    <a:pt x="137" y="29"/>
                    <a:pt x="135" y="18"/>
                    <a:pt x="126" y="13"/>
                  </a:cubicBezTo>
                  <a:cubicBezTo>
                    <a:pt x="100" y="-1"/>
                    <a:pt x="68" y="-4"/>
                    <a:pt x="39" y="5"/>
                  </a:cubicBezTo>
                  <a:lnTo>
                    <a:pt x="12" y="12"/>
                  </a:lnTo>
                  <a:cubicBezTo>
                    <a:pt x="4" y="15"/>
                    <a:pt x="-2" y="24"/>
                    <a:pt x="1" y="34"/>
                  </a:cubicBezTo>
                  <a:cubicBezTo>
                    <a:pt x="4" y="41"/>
                    <a:pt x="9" y="45"/>
                    <a:pt x="17" y="45"/>
                  </a:cubicBezTo>
                  <a:cubicBezTo>
                    <a:pt x="18" y="45"/>
                    <a:pt x="20" y="45"/>
                    <a:pt x="21" y="45"/>
                  </a:cubicBezTo>
                  <a:lnTo>
                    <a:pt x="49" y="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4167000" y="3725280"/>
              <a:ext cx="262080" cy="378000"/>
            </a:xfrm>
            <a:custGeom>
              <a:avLst/>
              <a:gdLst/>
              <a:ahLst/>
              <a:cxnLst/>
              <a:rect l="l" t="t" r="r" b="b"/>
              <a:pathLst>
                <a:path w="728" h="1050" extrusionOk="0">
                  <a:moveTo>
                    <a:pt x="508" y="797"/>
                  </a:moveTo>
                  <a:cubicBezTo>
                    <a:pt x="511" y="796"/>
                    <a:pt x="512" y="793"/>
                    <a:pt x="514" y="790"/>
                  </a:cubicBezTo>
                  <a:lnTo>
                    <a:pt x="546" y="705"/>
                  </a:lnTo>
                  <a:lnTo>
                    <a:pt x="590" y="705"/>
                  </a:lnTo>
                  <a:cubicBezTo>
                    <a:pt x="597" y="705"/>
                    <a:pt x="604" y="699"/>
                    <a:pt x="606" y="692"/>
                  </a:cubicBezTo>
                  <a:lnTo>
                    <a:pt x="654" y="509"/>
                  </a:lnTo>
                  <a:cubicBezTo>
                    <a:pt x="694" y="509"/>
                    <a:pt x="728" y="475"/>
                    <a:pt x="728" y="434"/>
                  </a:cubicBezTo>
                  <a:cubicBezTo>
                    <a:pt x="728" y="395"/>
                    <a:pt x="696" y="361"/>
                    <a:pt x="657" y="360"/>
                  </a:cubicBezTo>
                  <a:lnTo>
                    <a:pt x="657" y="302"/>
                  </a:lnTo>
                  <a:cubicBezTo>
                    <a:pt x="657" y="233"/>
                    <a:pt x="630" y="169"/>
                    <a:pt x="582" y="121"/>
                  </a:cubicBezTo>
                  <a:cubicBezTo>
                    <a:pt x="539" y="77"/>
                    <a:pt x="480" y="51"/>
                    <a:pt x="419" y="47"/>
                  </a:cubicBezTo>
                  <a:lnTo>
                    <a:pt x="419" y="18"/>
                  </a:lnTo>
                  <a:cubicBezTo>
                    <a:pt x="419" y="9"/>
                    <a:pt x="412" y="0"/>
                    <a:pt x="402" y="0"/>
                  </a:cubicBezTo>
                  <a:lnTo>
                    <a:pt x="400" y="0"/>
                  </a:lnTo>
                  <a:cubicBezTo>
                    <a:pt x="286" y="-1"/>
                    <a:pt x="206" y="34"/>
                    <a:pt x="176" y="98"/>
                  </a:cubicBezTo>
                  <a:lnTo>
                    <a:pt x="176" y="99"/>
                  </a:lnTo>
                  <a:cubicBezTo>
                    <a:pt x="176" y="101"/>
                    <a:pt x="174" y="102"/>
                    <a:pt x="173" y="102"/>
                  </a:cubicBezTo>
                  <a:cubicBezTo>
                    <a:pt x="147" y="105"/>
                    <a:pt x="126" y="117"/>
                    <a:pt x="110" y="137"/>
                  </a:cubicBezTo>
                  <a:cubicBezTo>
                    <a:pt x="90" y="165"/>
                    <a:pt x="80" y="205"/>
                    <a:pt x="78" y="261"/>
                  </a:cubicBezTo>
                  <a:cubicBezTo>
                    <a:pt x="77" y="312"/>
                    <a:pt x="84" y="361"/>
                    <a:pt x="90" y="390"/>
                  </a:cubicBezTo>
                  <a:cubicBezTo>
                    <a:pt x="81" y="402"/>
                    <a:pt x="77" y="417"/>
                    <a:pt x="77" y="433"/>
                  </a:cubicBezTo>
                  <a:cubicBezTo>
                    <a:pt x="77" y="472"/>
                    <a:pt x="109" y="506"/>
                    <a:pt x="147" y="507"/>
                  </a:cubicBezTo>
                  <a:cubicBezTo>
                    <a:pt x="147" y="532"/>
                    <a:pt x="145" y="551"/>
                    <a:pt x="145" y="558"/>
                  </a:cubicBezTo>
                  <a:cubicBezTo>
                    <a:pt x="145" y="564"/>
                    <a:pt x="144" y="571"/>
                    <a:pt x="144" y="577"/>
                  </a:cubicBezTo>
                  <a:cubicBezTo>
                    <a:pt x="144" y="616"/>
                    <a:pt x="164" y="660"/>
                    <a:pt x="202" y="705"/>
                  </a:cubicBezTo>
                  <a:cubicBezTo>
                    <a:pt x="205" y="710"/>
                    <a:pt x="211" y="711"/>
                    <a:pt x="215" y="711"/>
                  </a:cubicBezTo>
                  <a:cubicBezTo>
                    <a:pt x="219" y="711"/>
                    <a:pt x="222" y="710"/>
                    <a:pt x="227" y="707"/>
                  </a:cubicBezTo>
                  <a:cubicBezTo>
                    <a:pt x="234" y="701"/>
                    <a:pt x="235" y="689"/>
                    <a:pt x="228" y="682"/>
                  </a:cubicBezTo>
                  <a:cubicBezTo>
                    <a:pt x="195" y="643"/>
                    <a:pt x="177" y="606"/>
                    <a:pt x="177" y="576"/>
                  </a:cubicBezTo>
                  <a:lnTo>
                    <a:pt x="177" y="559"/>
                  </a:lnTo>
                  <a:cubicBezTo>
                    <a:pt x="180" y="532"/>
                    <a:pt x="180" y="417"/>
                    <a:pt x="179" y="344"/>
                  </a:cubicBezTo>
                  <a:cubicBezTo>
                    <a:pt x="179" y="297"/>
                    <a:pt x="184" y="268"/>
                    <a:pt x="215" y="240"/>
                  </a:cubicBezTo>
                  <a:cubicBezTo>
                    <a:pt x="249" y="210"/>
                    <a:pt x="320" y="197"/>
                    <a:pt x="384" y="195"/>
                  </a:cubicBezTo>
                  <a:lnTo>
                    <a:pt x="384" y="259"/>
                  </a:lnTo>
                  <a:cubicBezTo>
                    <a:pt x="384" y="268"/>
                    <a:pt x="391" y="277"/>
                    <a:pt x="402" y="277"/>
                  </a:cubicBezTo>
                  <a:cubicBezTo>
                    <a:pt x="412" y="277"/>
                    <a:pt x="419" y="270"/>
                    <a:pt x="419" y="259"/>
                  </a:cubicBezTo>
                  <a:lnTo>
                    <a:pt x="419" y="77"/>
                  </a:lnTo>
                  <a:cubicBezTo>
                    <a:pt x="434" y="79"/>
                    <a:pt x="448" y="82"/>
                    <a:pt x="463" y="85"/>
                  </a:cubicBezTo>
                  <a:lnTo>
                    <a:pt x="463" y="305"/>
                  </a:lnTo>
                  <a:cubicBezTo>
                    <a:pt x="463" y="313"/>
                    <a:pt x="470" y="322"/>
                    <a:pt x="480" y="322"/>
                  </a:cubicBezTo>
                  <a:lnTo>
                    <a:pt x="562" y="322"/>
                  </a:lnTo>
                  <a:cubicBezTo>
                    <a:pt x="571" y="322"/>
                    <a:pt x="579" y="315"/>
                    <a:pt x="579" y="305"/>
                  </a:cubicBezTo>
                  <a:lnTo>
                    <a:pt x="579" y="251"/>
                  </a:lnTo>
                  <a:lnTo>
                    <a:pt x="619" y="251"/>
                  </a:lnTo>
                  <a:cubicBezTo>
                    <a:pt x="622" y="265"/>
                    <a:pt x="623" y="281"/>
                    <a:pt x="623" y="297"/>
                  </a:cubicBezTo>
                  <a:lnTo>
                    <a:pt x="623" y="484"/>
                  </a:lnTo>
                  <a:lnTo>
                    <a:pt x="598" y="581"/>
                  </a:lnTo>
                  <a:lnTo>
                    <a:pt x="556" y="581"/>
                  </a:lnTo>
                  <a:cubicBezTo>
                    <a:pt x="499" y="581"/>
                    <a:pt x="453" y="628"/>
                    <a:pt x="453" y="685"/>
                  </a:cubicBezTo>
                  <a:lnTo>
                    <a:pt x="453" y="723"/>
                  </a:lnTo>
                  <a:cubicBezTo>
                    <a:pt x="453" y="731"/>
                    <a:pt x="460" y="740"/>
                    <a:pt x="470" y="740"/>
                  </a:cubicBezTo>
                  <a:lnTo>
                    <a:pt x="495" y="740"/>
                  </a:lnTo>
                  <a:lnTo>
                    <a:pt x="485" y="768"/>
                  </a:lnTo>
                  <a:cubicBezTo>
                    <a:pt x="466" y="782"/>
                    <a:pt x="444" y="791"/>
                    <a:pt x="421" y="794"/>
                  </a:cubicBezTo>
                  <a:lnTo>
                    <a:pt x="421" y="337"/>
                  </a:lnTo>
                  <a:cubicBezTo>
                    <a:pt x="421" y="328"/>
                    <a:pt x="413" y="319"/>
                    <a:pt x="403" y="319"/>
                  </a:cubicBezTo>
                  <a:cubicBezTo>
                    <a:pt x="393" y="319"/>
                    <a:pt x="386" y="326"/>
                    <a:pt x="386" y="337"/>
                  </a:cubicBezTo>
                  <a:lnTo>
                    <a:pt x="386" y="643"/>
                  </a:lnTo>
                  <a:cubicBezTo>
                    <a:pt x="371" y="638"/>
                    <a:pt x="358" y="629"/>
                    <a:pt x="351" y="615"/>
                  </a:cubicBezTo>
                  <a:cubicBezTo>
                    <a:pt x="346" y="606"/>
                    <a:pt x="335" y="605"/>
                    <a:pt x="327" y="609"/>
                  </a:cubicBezTo>
                  <a:cubicBezTo>
                    <a:pt x="319" y="613"/>
                    <a:pt x="317" y="625"/>
                    <a:pt x="321" y="632"/>
                  </a:cubicBezTo>
                  <a:cubicBezTo>
                    <a:pt x="336" y="656"/>
                    <a:pt x="359" y="672"/>
                    <a:pt x="386" y="678"/>
                  </a:cubicBezTo>
                  <a:lnTo>
                    <a:pt x="386" y="794"/>
                  </a:lnTo>
                  <a:cubicBezTo>
                    <a:pt x="361" y="791"/>
                    <a:pt x="337" y="781"/>
                    <a:pt x="317" y="765"/>
                  </a:cubicBezTo>
                  <a:cubicBezTo>
                    <a:pt x="304" y="755"/>
                    <a:pt x="291" y="743"/>
                    <a:pt x="279" y="733"/>
                  </a:cubicBezTo>
                  <a:cubicBezTo>
                    <a:pt x="272" y="727"/>
                    <a:pt x="262" y="727"/>
                    <a:pt x="254" y="734"/>
                  </a:cubicBezTo>
                  <a:cubicBezTo>
                    <a:pt x="249" y="742"/>
                    <a:pt x="249" y="752"/>
                    <a:pt x="256" y="759"/>
                  </a:cubicBezTo>
                  <a:cubicBezTo>
                    <a:pt x="268" y="769"/>
                    <a:pt x="281" y="781"/>
                    <a:pt x="295" y="793"/>
                  </a:cubicBezTo>
                  <a:cubicBezTo>
                    <a:pt x="304" y="800"/>
                    <a:pt x="311" y="804"/>
                    <a:pt x="321" y="810"/>
                  </a:cubicBezTo>
                  <a:cubicBezTo>
                    <a:pt x="321" y="828"/>
                    <a:pt x="320" y="852"/>
                    <a:pt x="319" y="881"/>
                  </a:cubicBezTo>
                  <a:cubicBezTo>
                    <a:pt x="183" y="890"/>
                    <a:pt x="78" y="918"/>
                    <a:pt x="8" y="966"/>
                  </a:cubicBezTo>
                  <a:cubicBezTo>
                    <a:pt x="1" y="972"/>
                    <a:pt x="-2" y="982"/>
                    <a:pt x="4" y="989"/>
                  </a:cubicBezTo>
                  <a:cubicBezTo>
                    <a:pt x="7" y="994"/>
                    <a:pt x="13" y="997"/>
                    <a:pt x="18" y="997"/>
                  </a:cubicBezTo>
                  <a:cubicBezTo>
                    <a:pt x="21" y="997"/>
                    <a:pt x="26" y="995"/>
                    <a:pt x="29" y="994"/>
                  </a:cubicBezTo>
                  <a:cubicBezTo>
                    <a:pt x="74" y="963"/>
                    <a:pt x="134" y="941"/>
                    <a:pt x="211" y="928"/>
                  </a:cubicBezTo>
                  <a:cubicBezTo>
                    <a:pt x="230" y="951"/>
                    <a:pt x="289" y="1014"/>
                    <a:pt x="399" y="1049"/>
                  </a:cubicBezTo>
                  <a:cubicBezTo>
                    <a:pt x="400" y="1049"/>
                    <a:pt x="401" y="1050"/>
                    <a:pt x="404" y="1050"/>
                  </a:cubicBezTo>
                  <a:cubicBezTo>
                    <a:pt x="406" y="1050"/>
                    <a:pt x="407" y="1050"/>
                    <a:pt x="410" y="1049"/>
                  </a:cubicBezTo>
                  <a:cubicBezTo>
                    <a:pt x="520" y="1014"/>
                    <a:pt x="579" y="951"/>
                    <a:pt x="598" y="928"/>
                  </a:cubicBezTo>
                  <a:cubicBezTo>
                    <a:pt x="632" y="934"/>
                    <a:pt x="664" y="941"/>
                    <a:pt x="691" y="951"/>
                  </a:cubicBezTo>
                  <a:cubicBezTo>
                    <a:pt x="693" y="951"/>
                    <a:pt x="696" y="953"/>
                    <a:pt x="697" y="953"/>
                  </a:cubicBezTo>
                  <a:cubicBezTo>
                    <a:pt x="705" y="953"/>
                    <a:pt x="710" y="948"/>
                    <a:pt x="713" y="941"/>
                  </a:cubicBezTo>
                  <a:cubicBezTo>
                    <a:pt x="716" y="932"/>
                    <a:pt x="712" y="922"/>
                    <a:pt x="703" y="919"/>
                  </a:cubicBezTo>
                  <a:cubicBezTo>
                    <a:pt x="645" y="899"/>
                    <a:pt x="573" y="887"/>
                    <a:pt x="490" y="881"/>
                  </a:cubicBezTo>
                  <a:cubicBezTo>
                    <a:pt x="489" y="852"/>
                    <a:pt x="488" y="828"/>
                    <a:pt x="488" y="810"/>
                  </a:cubicBezTo>
                  <a:cubicBezTo>
                    <a:pt x="492" y="809"/>
                    <a:pt x="501" y="803"/>
                    <a:pt x="508" y="797"/>
                  </a:cubicBezTo>
                  <a:moveTo>
                    <a:pt x="110" y="434"/>
                  </a:moveTo>
                  <a:cubicBezTo>
                    <a:pt x="110" y="414"/>
                    <a:pt x="126" y="396"/>
                    <a:pt x="147" y="393"/>
                  </a:cubicBezTo>
                  <a:lnTo>
                    <a:pt x="147" y="474"/>
                  </a:lnTo>
                  <a:cubicBezTo>
                    <a:pt x="126" y="472"/>
                    <a:pt x="110" y="455"/>
                    <a:pt x="110" y="434"/>
                  </a:cubicBezTo>
                  <a:moveTo>
                    <a:pt x="193" y="220"/>
                  </a:moveTo>
                  <a:cubicBezTo>
                    <a:pt x="151" y="261"/>
                    <a:pt x="147" y="305"/>
                    <a:pt x="147" y="350"/>
                  </a:cubicBezTo>
                  <a:lnTo>
                    <a:pt x="147" y="360"/>
                  </a:lnTo>
                  <a:cubicBezTo>
                    <a:pt x="136" y="360"/>
                    <a:pt x="128" y="363"/>
                    <a:pt x="120" y="366"/>
                  </a:cubicBezTo>
                  <a:cubicBezTo>
                    <a:pt x="109" y="287"/>
                    <a:pt x="107" y="198"/>
                    <a:pt x="138" y="157"/>
                  </a:cubicBezTo>
                  <a:cubicBezTo>
                    <a:pt x="148" y="144"/>
                    <a:pt x="160" y="137"/>
                    <a:pt x="177" y="136"/>
                  </a:cubicBezTo>
                  <a:cubicBezTo>
                    <a:pt x="192" y="134"/>
                    <a:pt x="203" y="125"/>
                    <a:pt x="208" y="112"/>
                  </a:cubicBezTo>
                  <a:cubicBezTo>
                    <a:pt x="238" y="48"/>
                    <a:pt x="326" y="35"/>
                    <a:pt x="386" y="35"/>
                  </a:cubicBezTo>
                  <a:lnTo>
                    <a:pt x="386" y="165"/>
                  </a:lnTo>
                  <a:cubicBezTo>
                    <a:pt x="337" y="166"/>
                    <a:pt x="240" y="175"/>
                    <a:pt x="193" y="220"/>
                  </a:cubicBezTo>
                  <a:moveTo>
                    <a:pt x="694" y="434"/>
                  </a:moveTo>
                  <a:cubicBezTo>
                    <a:pt x="694" y="455"/>
                    <a:pt x="678" y="472"/>
                    <a:pt x="658" y="475"/>
                  </a:cubicBezTo>
                  <a:lnTo>
                    <a:pt x="658" y="395"/>
                  </a:lnTo>
                  <a:cubicBezTo>
                    <a:pt x="678" y="396"/>
                    <a:pt x="694" y="412"/>
                    <a:pt x="694" y="434"/>
                  </a:cubicBezTo>
                  <a:moveTo>
                    <a:pt x="544" y="238"/>
                  </a:moveTo>
                  <a:lnTo>
                    <a:pt x="544" y="291"/>
                  </a:lnTo>
                  <a:lnTo>
                    <a:pt x="496" y="291"/>
                  </a:lnTo>
                  <a:lnTo>
                    <a:pt x="496" y="101"/>
                  </a:lnTo>
                  <a:cubicBezTo>
                    <a:pt x="520" y="111"/>
                    <a:pt x="540" y="125"/>
                    <a:pt x="557" y="144"/>
                  </a:cubicBezTo>
                  <a:cubicBezTo>
                    <a:pt x="579" y="166"/>
                    <a:pt x="595" y="192"/>
                    <a:pt x="607" y="220"/>
                  </a:cubicBezTo>
                  <a:lnTo>
                    <a:pt x="562" y="220"/>
                  </a:lnTo>
                  <a:cubicBezTo>
                    <a:pt x="553" y="220"/>
                    <a:pt x="544" y="227"/>
                    <a:pt x="544" y="238"/>
                  </a:cubicBezTo>
                  <a:moveTo>
                    <a:pt x="486" y="710"/>
                  </a:moveTo>
                  <a:lnTo>
                    <a:pt x="486" y="688"/>
                  </a:lnTo>
                  <a:cubicBezTo>
                    <a:pt x="486" y="650"/>
                    <a:pt x="517" y="618"/>
                    <a:pt x="556" y="618"/>
                  </a:cubicBezTo>
                  <a:lnTo>
                    <a:pt x="590" y="618"/>
                  </a:lnTo>
                  <a:lnTo>
                    <a:pt x="576" y="669"/>
                  </a:lnTo>
                  <a:lnTo>
                    <a:pt x="534" y="669"/>
                  </a:lnTo>
                  <a:cubicBezTo>
                    <a:pt x="527" y="669"/>
                    <a:pt x="521" y="673"/>
                    <a:pt x="518" y="680"/>
                  </a:cubicBezTo>
                  <a:lnTo>
                    <a:pt x="506" y="710"/>
                  </a:lnTo>
                  <a:lnTo>
                    <a:pt x="486" y="710"/>
                  </a:lnTo>
                  <a:moveTo>
                    <a:pt x="531" y="947"/>
                  </a:moveTo>
                  <a:cubicBezTo>
                    <a:pt x="505" y="969"/>
                    <a:pt x="463" y="998"/>
                    <a:pt x="402" y="1018"/>
                  </a:cubicBezTo>
                  <a:cubicBezTo>
                    <a:pt x="324" y="992"/>
                    <a:pt x="275" y="951"/>
                    <a:pt x="249" y="927"/>
                  </a:cubicBezTo>
                  <a:cubicBezTo>
                    <a:pt x="272" y="924"/>
                    <a:pt x="297" y="921"/>
                    <a:pt x="323" y="919"/>
                  </a:cubicBezTo>
                  <a:cubicBezTo>
                    <a:pt x="333" y="928"/>
                    <a:pt x="358" y="948"/>
                    <a:pt x="400" y="948"/>
                  </a:cubicBezTo>
                  <a:cubicBezTo>
                    <a:pt x="442" y="948"/>
                    <a:pt x="469" y="928"/>
                    <a:pt x="477" y="919"/>
                  </a:cubicBezTo>
                  <a:cubicBezTo>
                    <a:pt x="504" y="921"/>
                    <a:pt x="528" y="924"/>
                    <a:pt x="553" y="927"/>
                  </a:cubicBezTo>
                  <a:cubicBezTo>
                    <a:pt x="549" y="932"/>
                    <a:pt x="541" y="940"/>
                    <a:pt x="531" y="947"/>
                  </a:cubicBezTo>
                  <a:moveTo>
                    <a:pt x="453" y="897"/>
                  </a:moveTo>
                  <a:cubicBezTo>
                    <a:pt x="445" y="903"/>
                    <a:pt x="428" y="914"/>
                    <a:pt x="402" y="914"/>
                  </a:cubicBezTo>
                  <a:cubicBezTo>
                    <a:pt x="375" y="914"/>
                    <a:pt x="358" y="903"/>
                    <a:pt x="351" y="897"/>
                  </a:cubicBezTo>
                  <a:cubicBezTo>
                    <a:pt x="352" y="870"/>
                    <a:pt x="353" y="847"/>
                    <a:pt x="355" y="828"/>
                  </a:cubicBezTo>
                  <a:cubicBezTo>
                    <a:pt x="370" y="832"/>
                    <a:pt x="386" y="835"/>
                    <a:pt x="402" y="835"/>
                  </a:cubicBezTo>
                  <a:cubicBezTo>
                    <a:pt x="418" y="835"/>
                    <a:pt x="434" y="832"/>
                    <a:pt x="448" y="828"/>
                  </a:cubicBezTo>
                  <a:cubicBezTo>
                    <a:pt x="450" y="847"/>
                    <a:pt x="451" y="870"/>
                    <a:pt x="453" y="8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4134240" y="4091760"/>
              <a:ext cx="25560" cy="54000"/>
            </a:xfrm>
            <a:custGeom>
              <a:avLst/>
              <a:gdLst/>
              <a:ahLst/>
              <a:cxnLst/>
              <a:rect l="l" t="t" r="r" b="b"/>
              <a:pathLst>
                <a:path w="71" h="150" extrusionOk="0">
                  <a:moveTo>
                    <a:pt x="64" y="3"/>
                  </a:moveTo>
                  <a:cubicBezTo>
                    <a:pt x="57" y="-2"/>
                    <a:pt x="45" y="-1"/>
                    <a:pt x="41" y="6"/>
                  </a:cubicBezTo>
                  <a:cubicBezTo>
                    <a:pt x="0" y="60"/>
                    <a:pt x="0" y="116"/>
                    <a:pt x="0" y="133"/>
                  </a:cubicBezTo>
                  <a:cubicBezTo>
                    <a:pt x="0" y="142"/>
                    <a:pt x="7" y="150"/>
                    <a:pt x="18" y="150"/>
                  </a:cubicBezTo>
                  <a:cubicBezTo>
                    <a:pt x="28" y="150"/>
                    <a:pt x="35" y="143"/>
                    <a:pt x="35" y="133"/>
                  </a:cubicBezTo>
                  <a:cubicBezTo>
                    <a:pt x="35" y="117"/>
                    <a:pt x="35" y="72"/>
                    <a:pt x="69" y="27"/>
                  </a:cubicBezTo>
                  <a:cubicBezTo>
                    <a:pt x="73" y="21"/>
                    <a:pt x="72" y="9"/>
                    <a:pt x="64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4437720" y="4069440"/>
              <a:ext cx="52200" cy="76320"/>
            </a:xfrm>
            <a:custGeom>
              <a:avLst/>
              <a:gdLst/>
              <a:ahLst/>
              <a:cxnLst/>
              <a:rect l="l" t="t" r="r" b="b"/>
              <a:pathLst>
                <a:path w="145" h="212" extrusionOk="0">
                  <a:moveTo>
                    <a:pt x="25" y="1"/>
                  </a:moveTo>
                  <a:cubicBezTo>
                    <a:pt x="17" y="-3"/>
                    <a:pt x="7" y="0"/>
                    <a:pt x="2" y="7"/>
                  </a:cubicBezTo>
                  <a:cubicBezTo>
                    <a:pt x="-2" y="16"/>
                    <a:pt x="1" y="26"/>
                    <a:pt x="8" y="30"/>
                  </a:cubicBezTo>
                  <a:cubicBezTo>
                    <a:pt x="52" y="57"/>
                    <a:pt x="81" y="89"/>
                    <a:pt x="97" y="127"/>
                  </a:cubicBezTo>
                  <a:cubicBezTo>
                    <a:pt x="110" y="157"/>
                    <a:pt x="110" y="182"/>
                    <a:pt x="110" y="195"/>
                  </a:cubicBezTo>
                  <a:cubicBezTo>
                    <a:pt x="110" y="204"/>
                    <a:pt x="117" y="212"/>
                    <a:pt x="127" y="212"/>
                  </a:cubicBezTo>
                  <a:cubicBezTo>
                    <a:pt x="136" y="212"/>
                    <a:pt x="145" y="205"/>
                    <a:pt x="145" y="195"/>
                  </a:cubicBezTo>
                  <a:cubicBezTo>
                    <a:pt x="145" y="113"/>
                    <a:pt x="104" y="48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4205160" y="4118760"/>
              <a:ext cx="15120" cy="27720"/>
            </a:xfrm>
            <a:custGeom>
              <a:avLst/>
              <a:gdLst/>
              <a:ahLst/>
              <a:cxnLst/>
              <a:rect l="l" t="t" r="r" b="b"/>
              <a:pathLst>
                <a:path w="42" h="77" extrusionOk="0">
                  <a:moveTo>
                    <a:pt x="32" y="1"/>
                  </a:moveTo>
                  <a:cubicBezTo>
                    <a:pt x="23" y="-3"/>
                    <a:pt x="13" y="1"/>
                    <a:pt x="9" y="10"/>
                  </a:cubicBezTo>
                  <a:cubicBezTo>
                    <a:pt x="0" y="30"/>
                    <a:pt x="0" y="57"/>
                    <a:pt x="0" y="59"/>
                  </a:cubicBezTo>
                  <a:cubicBezTo>
                    <a:pt x="0" y="68"/>
                    <a:pt x="7" y="77"/>
                    <a:pt x="17" y="77"/>
                  </a:cubicBezTo>
                  <a:lnTo>
                    <a:pt x="17" y="77"/>
                  </a:lnTo>
                  <a:cubicBezTo>
                    <a:pt x="26" y="77"/>
                    <a:pt x="35" y="70"/>
                    <a:pt x="35" y="59"/>
                  </a:cubicBezTo>
                  <a:cubicBezTo>
                    <a:pt x="35" y="54"/>
                    <a:pt x="36" y="36"/>
                    <a:pt x="41" y="24"/>
                  </a:cubicBezTo>
                  <a:cubicBezTo>
                    <a:pt x="44" y="16"/>
                    <a:pt x="41" y="6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4403520" y="4118760"/>
              <a:ext cx="15120" cy="27720"/>
            </a:xfrm>
            <a:custGeom>
              <a:avLst/>
              <a:gdLst/>
              <a:ahLst/>
              <a:cxnLst/>
              <a:rect l="l" t="t" r="r" b="b"/>
              <a:pathLst>
                <a:path w="42" h="77" extrusionOk="0">
                  <a:moveTo>
                    <a:pt x="10" y="1"/>
                  </a:moveTo>
                  <a:cubicBezTo>
                    <a:pt x="1" y="6"/>
                    <a:pt x="-2" y="16"/>
                    <a:pt x="1" y="24"/>
                  </a:cubicBezTo>
                  <a:cubicBezTo>
                    <a:pt x="7" y="36"/>
                    <a:pt x="7" y="54"/>
                    <a:pt x="7" y="59"/>
                  </a:cubicBezTo>
                  <a:cubicBezTo>
                    <a:pt x="7" y="68"/>
                    <a:pt x="14" y="77"/>
                    <a:pt x="24" y="77"/>
                  </a:cubicBezTo>
                  <a:lnTo>
                    <a:pt x="24" y="77"/>
                  </a:lnTo>
                  <a:cubicBezTo>
                    <a:pt x="33" y="77"/>
                    <a:pt x="42" y="70"/>
                    <a:pt x="42" y="59"/>
                  </a:cubicBezTo>
                  <a:cubicBezTo>
                    <a:pt x="42" y="57"/>
                    <a:pt x="42" y="30"/>
                    <a:pt x="33" y="10"/>
                  </a:cubicBezTo>
                  <a:cubicBezTo>
                    <a:pt x="29" y="1"/>
                    <a:pt x="18" y="-2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35"/>
          <p:cNvGrpSpPr/>
          <p:nvPr/>
        </p:nvGrpSpPr>
        <p:grpSpPr>
          <a:xfrm>
            <a:off x="6212222" y="2843446"/>
            <a:ext cx="356040" cy="420480"/>
            <a:chOff x="5733000" y="4304880"/>
            <a:chExt cx="356040" cy="420480"/>
          </a:xfrm>
        </p:grpSpPr>
        <p:sp>
          <p:nvSpPr>
            <p:cNvPr id="462" name="Google Shape;462;p35"/>
            <p:cNvSpPr/>
            <p:nvPr/>
          </p:nvSpPr>
          <p:spPr>
            <a:xfrm>
              <a:off x="5934960" y="4442400"/>
              <a:ext cx="36720" cy="3672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102" y="51"/>
                  </a:move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4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8"/>
                    <a:pt x="102" y="51"/>
                  </a:cubicBezTo>
                  <a:moveTo>
                    <a:pt x="34" y="51"/>
                  </a:moveTo>
                  <a:cubicBezTo>
                    <a:pt x="34" y="42"/>
                    <a:pt x="41" y="33"/>
                    <a:pt x="51" y="33"/>
                  </a:cubicBezTo>
                  <a:cubicBezTo>
                    <a:pt x="61" y="33"/>
                    <a:pt x="69" y="41"/>
                    <a:pt x="69" y="51"/>
                  </a:cubicBezTo>
                  <a:cubicBezTo>
                    <a:pt x="69" y="62"/>
                    <a:pt x="61" y="68"/>
                    <a:pt x="51" y="68"/>
                  </a:cubicBezTo>
                  <a:cubicBezTo>
                    <a:pt x="41" y="68"/>
                    <a:pt x="34" y="59"/>
                    <a:pt x="34" y="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5849640" y="4442400"/>
              <a:ext cx="36720" cy="3672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51" y="102"/>
                  </a:moveTo>
                  <a:cubicBezTo>
                    <a:pt x="78" y="102"/>
                    <a:pt x="102" y="79"/>
                    <a:pt x="102" y="51"/>
                  </a:cubicBezTo>
                  <a:cubicBezTo>
                    <a:pt x="102" y="24"/>
                    <a:pt x="79" y="0"/>
                    <a:pt x="51" y="0"/>
                  </a:cubicBezTo>
                  <a:cubicBezTo>
                    <a:pt x="24" y="0"/>
                    <a:pt x="0" y="23"/>
                    <a:pt x="0" y="51"/>
                  </a:cubicBezTo>
                  <a:cubicBezTo>
                    <a:pt x="-2" y="78"/>
                    <a:pt x="21" y="102"/>
                    <a:pt x="51" y="102"/>
                  </a:cubicBezTo>
                  <a:moveTo>
                    <a:pt x="51" y="33"/>
                  </a:moveTo>
                  <a:cubicBezTo>
                    <a:pt x="59" y="33"/>
                    <a:pt x="68" y="41"/>
                    <a:pt x="68" y="51"/>
                  </a:cubicBezTo>
                  <a:cubicBezTo>
                    <a:pt x="68" y="62"/>
                    <a:pt x="61" y="68"/>
                    <a:pt x="51" y="68"/>
                  </a:cubicBezTo>
                  <a:cubicBezTo>
                    <a:pt x="42" y="68"/>
                    <a:pt x="33" y="62"/>
                    <a:pt x="33" y="51"/>
                  </a:cubicBezTo>
                  <a:cubicBezTo>
                    <a:pt x="33" y="41"/>
                    <a:pt x="40" y="33"/>
                    <a:pt x="51" y="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5843160" y="4417920"/>
              <a:ext cx="48600" cy="16920"/>
            </a:xfrm>
            <a:custGeom>
              <a:avLst/>
              <a:gdLst/>
              <a:ahLst/>
              <a:cxnLst/>
              <a:rect l="l" t="t" r="r" b="b"/>
              <a:pathLst>
                <a:path w="135" h="47" extrusionOk="0">
                  <a:moveTo>
                    <a:pt x="48" y="38"/>
                  </a:moveTo>
                  <a:cubicBezTo>
                    <a:pt x="69" y="33"/>
                    <a:pt x="90" y="34"/>
                    <a:pt x="109" y="44"/>
                  </a:cubicBezTo>
                  <a:cubicBezTo>
                    <a:pt x="118" y="49"/>
                    <a:pt x="128" y="46"/>
                    <a:pt x="133" y="37"/>
                  </a:cubicBezTo>
                  <a:cubicBezTo>
                    <a:pt x="137" y="28"/>
                    <a:pt x="134" y="18"/>
                    <a:pt x="125" y="14"/>
                  </a:cubicBezTo>
                  <a:cubicBezTo>
                    <a:pt x="99" y="-1"/>
                    <a:pt x="67" y="-4"/>
                    <a:pt x="38" y="5"/>
                  </a:cubicBezTo>
                  <a:lnTo>
                    <a:pt x="12" y="12"/>
                  </a:lnTo>
                  <a:cubicBezTo>
                    <a:pt x="3" y="15"/>
                    <a:pt x="-3" y="24"/>
                    <a:pt x="0" y="34"/>
                  </a:cubicBezTo>
                  <a:cubicBezTo>
                    <a:pt x="3" y="41"/>
                    <a:pt x="9" y="46"/>
                    <a:pt x="16" y="46"/>
                  </a:cubicBezTo>
                  <a:cubicBezTo>
                    <a:pt x="18" y="46"/>
                    <a:pt x="19" y="46"/>
                    <a:pt x="21" y="46"/>
                  </a:cubicBezTo>
                  <a:lnTo>
                    <a:pt x="48" y="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5733000" y="4304880"/>
              <a:ext cx="295200" cy="376920"/>
            </a:xfrm>
            <a:custGeom>
              <a:avLst/>
              <a:gdLst/>
              <a:ahLst/>
              <a:cxnLst/>
              <a:rect l="l" t="t" r="r" b="b"/>
              <a:pathLst>
                <a:path w="820" h="1047" extrusionOk="0">
                  <a:moveTo>
                    <a:pt x="606" y="788"/>
                  </a:moveTo>
                  <a:lnTo>
                    <a:pt x="638" y="704"/>
                  </a:lnTo>
                  <a:lnTo>
                    <a:pt x="682" y="704"/>
                  </a:lnTo>
                  <a:cubicBezTo>
                    <a:pt x="689" y="704"/>
                    <a:pt x="697" y="698"/>
                    <a:pt x="698" y="690"/>
                  </a:cubicBezTo>
                  <a:lnTo>
                    <a:pt x="746" y="507"/>
                  </a:lnTo>
                  <a:cubicBezTo>
                    <a:pt x="787" y="507"/>
                    <a:pt x="820" y="473"/>
                    <a:pt x="820" y="433"/>
                  </a:cubicBezTo>
                  <a:cubicBezTo>
                    <a:pt x="820" y="393"/>
                    <a:pt x="788" y="360"/>
                    <a:pt x="749" y="358"/>
                  </a:cubicBezTo>
                  <a:lnTo>
                    <a:pt x="749" y="300"/>
                  </a:lnTo>
                  <a:cubicBezTo>
                    <a:pt x="749" y="232"/>
                    <a:pt x="723" y="167"/>
                    <a:pt x="675" y="119"/>
                  </a:cubicBezTo>
                  <a:cubicBezTo>
                    <a:pt x="631" y="76"/>
                    <a:pt x="573" y="49"/>
                    <a:pt x="512" y="45"/>
                  </a:cubicBezTo>
                  <a:lnTo>
                    <a:pt x="512" y="16"/>
                  </a:lnTo>
                  <a:cubicBezTo>
                    <a:pt x="510" y="7"/>
                    <a:pt x="503" y="0"/>
                    <a:pt x="494" y="0"/>
                  </a:cubicBezTo>
                  <a:cubicBezTo>
                    <a:pt x="383" y="4"/>
                    <a:pt x="293" y="25"/>
                    <a:pt x="226" y="61"/>
                  </a:cubicBezTo>
                  <a:cubicBezTo>
                    <a:pt x="166" y="95"/>
                    <a:pt x="121" y="141"/>
                    <a:pt x="93" y="201"/>
                  </a:cubicBezTo>
                  <a:cubicBezTo>
                    <a:pt x="89" y="210"/>
                    <a:pt x="93" y="220"/>
                    <a:pt x="102" y="224"/>
                  </a:cubicBezTo>
                  <a:cubicBezTo>
                    <a:pt x="105" y="226"/>
                    <a:pt x="107" y="226"/>
                    <a:pt x="109" y="226"/>
                  </a:cubicBezTo>
                  <a:cubicBezTo>
                    <a:pt x="115" y="226"/>
                    <a:pt x="123" y="221"/>
                    <a:pt x="126" y="216"/>
                  </a:cubicBezTo>
                  <a:cubicBezTo>
                    <a:pt x="176" y="103"/>
                    <a:pt x="292" y="45"/>
                    <a:pt x="478" y="35"/>
                  </a:cubicBezTo>
                  <a:lnTo>
                    <a:pt x="478" y="165"/>
                  </a:lnTo>
                  <a:cubicBezTo>
                    <a:pt x="430" y="166"/>
                    <a:pt x="334" y="175"/>
                    <a:pt x="286" y="220"/>
                  </a:cubicBezTo>
                  <a:cubicBezTo>
                    <a:pt x="244" y="261"/>
                    <a:pt x="239" y="304"/>
                    <a:pt x="239" y="350"/>
                  </a:cubicBezTo>
                  <a:lnTo>
                    <a:pt x="239" y="360"/>
                  </a:lnTo>
                  <a:cubicBezTo>
                    <a:pt x="200" y="361"/>
                    <a:pt x="168" y="395"/>
                    <a:pt x="168" y="434"/>
                  </a:cubicBezTo>
                  <a:cubicBezTo>
                    <a:pt x="168" y="473"/>
                    <a:pt x="200" y="507"/>
                    <a:pt x="238" y="508"/>
                  </a:cubicBezTo>
                  <a:cubicBezTo>
                    <a:pt x="238" y="533"/>
                    <a:pt x="236" y="552"/>
                    <a:pt x="236" y="559"/>
                  </a:cubicBezTo>
                  <a:cubicBezTo>
                    <a:pt x="236" y="565"/>
                    <a:pt x="235" y="572"/>
                    <a:pt x="235" y="578"/>
                  </a:cubicBezTo>
                  <a:cubicBezTo>
                    <a:pt x="235" y="618"/>
                    <a:pt x="255" y="661"/>
                    <a:pt x="293" y="707"/>
                  </a:cubicBezTo>
                  <a:cubicBezTo>
                    <a:pt x="296" y="711"/>
                    <a:pt x="302" y="712"/>
                    <a:pt x="306" y="712"/>
                  </a:cubicBezTo>
                  <a:cubicBezTo>
                    <a:pt x="311" y="712"/>
                    <a:pt x="313" y="711"/>
                    <a:pt x="318" y="708"/>
                  </a:cubicBezTo>
                  <a:cubicBezTo>
                    <a:pt x="325" y="702"/>
                    <a:pt x="327" y="690"/>
                    <a:pt x="319" y="683"/>
                  </a:cubicBezTo>
                  <a:cubicBezTo>
                    <a:pt x="286" y="644"/>
                    <a:pt x="268" y="607"/>
                    <a:pt x="268" y="577"/>
                  </a:cubicBezTo>
                  <a:lnTo>
                    <a:pt x="268" y="561"/>
                  </a:lnTo>
                  <a:cubicBezTo>
                    <a:pt x="271" y="533"/>
                    <a:pt x="271" y="418"/>
                    <a:pt x="270" y="345"/>
                  </a:cubicBezTo>
                  <a:cubicBezTo>
                    <a:pt x="270" y="299"/>
                    <a:pt x="276" y="269"/>
                    <a:pt x="306" y="242"/>
                  </a:cubicBezTo>
                  <a:cubicBezTo>
                    <a:pt x="340" y="211"/>
                    <a:pt x="411" y="198"/>
                    <a:pt x="475" y="197"/>
                  </a:cubicBezTo>
                  <a:lnTo>
                    <a:pt x="475" y="261"/>
                  </a:lnTo>
                  <a:cubicBezTo>
                    <a:pt x="475" y="269"/>
                    <a:pt x="483" y="278"/>
                    <a:pt x="493" y="278"/>
                  </a:cubicBezTo>
                  <a:cubicBezTo>
                    <a:pt x="504" y="278"/>
                    <a:pt x="510" y="271"/>
                    <a:pt x="510" y="261"/>
                  </a:cubicBezTo>
                  <a:lnTo>
                    <a:pt x="510" y="79"/>
                  </a:lnTo>
                  <a:cubicBezTo>
                    <a:pt x="525" y="80"/>
                    <a:pt x="539" y="83"/>
                    <a:pt x="554" y="86"/>
                  </a:cubicBezTo>
                  <a:lnTo>
                    <a:pt x="554" y="306"/>
                  </a:lnTo>
                  <a:cubicBezTo>
                    <a:pt x="554" y="315"/>
                    <a:pt x="561" y="323"/>
                    <a:pt x="571" y="323"/>
                  </a:cubicBezTo>
                  <a:lnTo>
                    <a:pt x="653" y="323"/>
                  </a:lnTo>
                  <a:cubicBezTo>
                    <a:pt x="662" y="323"/>
                    <a:pt x="670" y="316"/>
                    <a:pt x="670" y="306"/>
                  </a:cubicBezTo>
                  <a:lnTo>
                    <a:pt x="670" y="252"/>
                  </a:lnTo>
                  <a:lnTo>
                    <a:pt x="710" y="252"/>
                  </a:lnTo>
                  <a:cubicBezTo>
                    <a:pt x="713" y="267"/>
                    <a:pt x="714" y="283"/>
                    <a:pt x="714" y="299"/>
                  </a:cubicBezTo>
                  <a:lnTo>
                    <a:pt x="714" y="485"/>
                  </a:lnTo>
                  <a:lnTo>
                    <a:pt x="689" y="583"/>
                  </a:lnTo>
                  <a:lnTo>
                    <a:pt x="649" y="583"/>
                  </a:lnTo>
                  <a:cubicBezTo>
                    <a:pt x="592" y="583"/>
                    <a:pt x="545" y="629"/>
                    <a:pt x="545" y="686"/>
                  </a:cubicBezTo>
                  <a:lnTo>
                    <a:pt x="545" y="724"/>
                  </a:lnTo>
                  <a:cubicBezTo>
                    <a:pt x="545" y="733"/>
                    <a:pt x="552" y="741"/>
                    <a:pt x="563" y="741"/>
                  </a:cubicBezTo>
                  <a:lnTo>
                    <a:pt x="587" y="741"/>
                  </a:lnTo>
                  <a:lnTo>
                    <a:pt x="577" y="769"/>
                  </a:lnTo>
                  <a:cubicBezTo>
                    <a:pt x="558" y="784"/>
                    <a:pt x="536" y="792"/>
                    <a:pt x="513" y="795"/>
                  </a:cubicBezTo>
                  <a:lnTo>
                    <a:pt x="513" y="338"/>
                  </a:lnTo>
                  <a:cubicBezTo>
                    <a:pt x="513" y="329"/>
                    <a:pt x="507" y="320"/>
                    <a:pt x="496" y="320"/>
                  </a:cubicBezTo>
                  <a:cubicBezTo>
                    <a:pt x="486" y="320"/>
                    <a:pt x="478" y="328"/>
                    <a:pt x="478" y="338"/>
                  </a:cubicBezTo>
                  <a:lnTo>
                    <a:pt x="478" y="644"/>
                  </a:lnTo>
                  <a:cubicBezTo>
                    <a:pt x="464" y="639"/>
                    <a:pt x="450" y="631"/>
                    <a:pt x="443" y="616"/>
                  </a:cubicBezTo>
                  <a:cubicBezTo>
                    <a:pt x="439" y="607"/>
                    <a:pt x="427" y="606"/>
                    <a:pt x="420" y="610"/>
                  </a:cubicBezTo>
                  <a:cubicBezTo>
                    <a:pt x="411" y="615"/>
                    <a:pt x="410" y="626"/>
                    <a:pt x="414" y="634"/>
                  </a:cubicBezTo>
                  <a:cubicBezTo>
                    <a:pt x="429" y="657"/>
                    <a:pt x="452" y="673"/>
                    <a:pt x="478" y="679"/>
                  </a:cubicBezTo>
                  <a:lnTo>
                    <a:pt x="478" y="795"/>
                  </a:lnTo>
                  <a:cubicBezTo>
                    <a:pt x="453" y="792"/>
                    <a:pt x="430" y="782"/>
                    <a:pt x="410" y="766"/>
                  </a:cubicBezTo>
                  <a:cubicBezTo>
                    <a:pt x="396" y="756"/>
                    <a:pt x="383" y="744"/>
                    <a:pt x="372" y="734"/>
                  </a:cubicBezTo>
                  <a:cubicBezTo>
                    <a:pt x="364" y="728"/>
                    <a:pt x="354" y="728"/>
                    <a:pt x="347" y="736"/>
                  </a:cubicBezTo>
                  <a:cubicBezTo>
                    <a:pt x="341" y="743"/>
                    <a:pt x="341" y="753"/>
                    <a:pt x="348" y="760"/>
                  </a:cubicBezTo>
                  <a:cubicBezTo>
                    <a:pt x="354" y="766"/>
                    <a:pt x="360" y="772"/>
                    <a:pt x="367" y="776"/>
                  </a:cubicBezTo>
                  <a:cubicBezTo>
                    <a:pt x="268" y="825"/>
                    <a:pt x="150" y="819"/>
                    <a:pt x="82" y="808"/>
                  </a:cubicBezTo>
                  <a:lnTo>
                    <a:pt x="88" y="803"/>
                  </a:lnTo>
                  <a:cubicBezTo>
                    <a:pt x="127" y="759"/>
                    <a:pt x="117" y="674"/>
                    <a:pt x="105" y="568"/>
                  </a:cubicBezTo>
                  <a:cubicBezTo>
                    <a:pt x="95" y="476"/>
                    <a:pt x="83" y="374"/>
                    <a:pt x="102" y="283"/>
                  </a:cubicBezTo>
                  <a:cubicBezTo>
                    <a:pt x="104" y="274"/>
                    <a:pt x="98" y="264"/>
                    <a:pt x="89" y="262"/>
                  </a:cubicBezTo>
                  <a:cubicBezTo>
                    <a:pt x="80" y="261"/>
                    <a:pt x="70" y="267"/>
                    <a:pt x="69" y="275"/>
                  </a:cubicBezTo>
                  <a:cubicBezTo>
                    <a:pt x="48" y="371"/>
                    <a:pt x="61" y="478"/>
                    <a:pt x="72" y="572"/>
                  </a:cubicBezTo>
                  <a:cubicBezTo>
                    <a:pt x="82" y="663"/>
                    <a:pt x="92" y="749"/>
                    <a:pt x="63" y="781"/>
                  </a:cubicBezTo>
                  <a:cubicBezTo>
                    <a:pt x="53" y="792"/>
                    <a:pt x="38" y="797"/>
                    <a:pt x="18" y="797"/>
                  </a:cubicBezTo>
                  <a:cubicBezTo>
                    <a:pt x="9" y="797"/>
                    <a:pt x="2" y="803"/>
                    <a:pt x="0" y="811"/>
                  </a:cubicBezTo>
                  <a:cubicBezTo>
                    <a:pt x="-1" y="820"/>
                    <a:pt x="5" y="827"/>
                    <a:pt x="12" y="830"/>
                  </a:cubicBezTo>
                  <a:cubicBezTo>
                    <a:pt x="15" y="830"/>
                    <a:pt x="69" y="846"/>
                    <a:pt x="146" y="849"/>
                  </a:cubicBezTo>
                  <a:lnTo>
                    <a:pt x="175" y="849"/>
                  </a:lnTo>
                  <a:cubicBezTo>
                    <a:pt x="241" y="849"/>
                    <a:pt x="324" y="839"/>
                    <a:pt x="398" y="800"/>
                  </a:cubicBezTo>
                  <a:cubicBezTo>
                    <a:pt x="404" y="804"/>
                    <a:pt x="408" y="807"/>
                    <a:pt x="414" y="810"/>
                  </a:cubicBezTo>
                  <a:cubicBezTo>
                    <a:pt x="414" y="827"/>
                    <a:pt x="413" y="852"/>
                    <a:pt x="411" y="881"/>
                  </a:cubicBezTo>
                  <a:cubicBezTo>
                    <a:pt x="276" y="890"/>
                    <a:pt x="171" y="918"/>
                    <a:pt x="101" y="966"/>
                  </a:cubicBezTo>
                  <a:cubicBezTo>
                    <a:pt x="93" y="972"/>
                    <a:pt x="91" y="982"/>
                    <a:pt x="96" y="989"/>
                  </a:cubicBezTo>
                  <a:cubicBezTo>
                    <a:pt x="99" y="994"/>
                    <a:pt x="105" y="996"/>
                    <a:pt x="111" y="996"/>
                  </a:cubicBezTo>
                  <a:cubicBezTo>
                    <a:pt x="114" y="996"/>
                    <a:pt x="118" y="995"/>
                    <a:pt x="121" y="994"/>
                  </a:cubicBezTo>
                  <a:cubicBezTo>
                    <a:pt x="166" y="963"/>
                    <a:pt x="227" y="940"/>
                    <a:pt x="305" y="927"/>
                  </a:cubicBezTo>
                  <a:cubicBezTo>
                    <a:pt x="295" y="950"/>
                    <a:pt x="295" y="973"/>
                    <a:pt x="308" y="995"/>
                  </a:cubicBezTo>
                  <a:cubicBezTo>
                    <a:pt x="327" y="1027"/>
                    <a:pt x="367" y="1047"/>
                    <a:pt x="408" y="1047"/>
                  </a:cubicBezTo>
                  <a:cubicBezTo>
                    <a:pt x="418" y="1047"/>
                    <a:pt x="429" y="1046"/>
                    <a:pt x="437" y="1043"/>
                  </a:cubicBezTo>
                  <a:cubicBezTo>
                    <a:pt x="452" y="1039"/>
                    <a:pt x="480" y="1028"/>
                    <a:pt x="497" y="998"/>
                  </a:cubicBezTo>
                  <a:cubicBezTo>
                    <a:pt x="514" y="1028"/>
                    <a:pt x="542" y="1039"/>
                    <a:pt x="557" y="1043"/>
                  </a:cubicBezTo>
                  <a:cubicBezTo>
                    <a:pt x="567" y="1046"/>
                    <a:pt x="576" y="1047"/>
                    <a:pt x="586" y="1047"/>
                  </a:cubicBezTo>
                  <a:cubicBezTo>
                    <a:pt x="627" y="1047"/>
                    <a:pt x="667" y="1027"/>
                    <a:pt x="686" y="995"/>
                  </a:cubicBezTo>
                  <a:cubicBezTo>
                    <a:pt x="700" y="973"/>
                    <a:pt x="700" y="950"/>
                    <a:pt x="689" y="927"/>
                  </a:cubicBezTo>
                  <a:cubicBezTo>
                    <a:pt x="724" y="932"/>
                    <a:pt x="756" y="941"/>
                    <a:pt x="784" y="950"/>
                  </a:cubicBezTo>
                  <a:cubicBezTo>
                    <a:pt x="785" y="950"/>
                    <a:pt x="788" y="951"/>
                    <a:pt x="790" y="951"/>
                  </a:cubicBezTo>
                  <a:cubicBezTo>
                    <a:pt x="797" y="951"/>
                    <a:pt x="803" y="947"/>
                    <a:pt x="806" y="940"/>
                  </a:cubicBezTo>
                  <a:cubicBezTo>
                    <a:pt x="809" y="931"/>
                    <a:pt x="804" y="921"/>
                    <a:pt x="796" y="918"/>
                  </a:cubicBezTo>
                  <a:cubicBezTo>
                    <a:pt x="737" y="897"/>
                    <a:pt x="666" y="886"/>
                    <a:pt x="583" y="880"/>
                  </a:cubicBezTo>
                  <a:cubicBezTo>
                    <a:pt x="582" y="851"/>
                    <a:pt x="580" y="826"/>
                    <a:pt x="580" y="808"/>
                  </a:cubicBezTo>
                  <a:cubicBezTo>
                    <a:pt x="589" y="804"/>
                    <a:pt x="598" y="798"/>
                    <a:pt x="606" y="791"/>
                  </a:cubicBezTo>
                  <a:cubicBezTo>
                    <a:pt x="603" y="792"/>
                    <a:pt x="605" y="791"/>
                    <a:pt x="606" y="788"/>
                  </a:cubicBezTo>
                  <a:moveTo>
                    <a:pt x="751" y="392"/>
                  </a:moveTo>
                  <a:cubicBezTo>
                    <a:pt x="771" y="393"/>
                    <a:pt x="787" y="411"/>
                    <a:pt x="787" y="433"/>
                  </a:cubicBezTo>
                  <a:cubicBezTo>
                    <a:pt x="787" y="453"/>
                    <a:pt x="771" y="470"/>
                    <a:pt x="751" y="473"/>
                  </a:cubicBezTo>
                  <a:lnTo>
                    <a:pt x="751" y="392"/>
                  </a:lnTo>
                  <a:moveTo>
                    <a:pt x="239" y="472"/>
                  </a:moveTo>
                  <a:cubicBezTo>
                    <a:pt x="219" y="470"/>
                    <a:pt x="203" y="453"/>
                    <a:pt x="203" y="431"/>
                  </a:cubicBezTo>
                  <a:cubicBezTo>
                    <a:pt x="203" y="411"/>
                    <a:pt x="219" y="393"/>
                    <a:pt x="239" y="390"/>
                  </a:cubicBezTo>
                  <a:lnTo>
                    <a:pt x="239" y="472"/>
                  </a:lnTo>
                  <a:moveTo>
                    <a:pt x="637" y="236"/>
                  </a:moveTo>
                  <a:lnTo>
                    <a:pt x="637" y="290"/>
                  </a:lnTo>
                  <a:lnTo>
                    <a:pt x="589" y="290"/>
                  </a:lnTo>
                  <a:lnTo>
                    <a:pt x="589" y="99"/>
                  </a:lnTo>
                  <a:cubicBezTo>
                    <a:pt x="612" y="109"/>
                    <a:pt x="633" y="124"/>
                    <a:pt x="650" y="143"/>
                  </a:cubicBezTo>
                  <a:cubicBezTo>
                    <a:pt x="672" y="165"/>
                    <a:pt x="688" y="191"/>
                    <a:pt x="700" y="218"/>
                  </a:cubicBezTo>
                  <a:lnTo>
                    <a:pt x="654" y="218"/>
                  </a:lnTo>
                  <a:cubicBezTo>
                    <a:pt x="646" y="218"/>
                    <a:pt x="637" y="226"/>
                    <a:pt x="637" y="236"/>
                  </a:cubicBezTo>
                  <a:moveTo>
                    <a:pt x="427" y="1014"/>
                  </a:moveTo>
                  <a:cubicBezTo>
                    <a:pt x="394" y="1023"/>
                    <a:pt x="351" y="1008"/>
                    <a:pt x="337" y="982"/>
                  </a:cubicBezTo>
                  <a:cubicBezTo>
                    <a:pt x="324" y="960"/>
                    <a:pt x="335" y="940"/>
                    <a:pt x="350" y="924"/>
                  </a:cubicBezTo>
                  <a:cubicBezTo>
                    <a:pt x="372" y="921"/>
                    <a:pt x="395" y="919"/>
                    <a:pt x="418" y="918"/>
                  </a:cubicBezTo>
                  <a:cubicBezTo>
                    <a:pt x="427" y="925"/>
                    <a:pt x="446" y="941"/>
                    <a:pt x="478" y="945"/>
                  </a:cubicBezTo>
                  <a:cubicBezTo>
                    <a:pt x="472" y="982"/>
                    <a:pt x="455" y="1007"/>
                    <a:pt x="427" y="1014"/>
                  </a:cubicBezTo>
                  <a:moveTo>
                    <a:pt x="494" y="912"/>
                  </a:moveTo>
                  <a:cubicBezTo>
                    <a:pt x="468" y="912"/>
                    <a:pt x="450" y="902"/>
                    <a:pt x="443" y="896"/>
                  </a:cubicBezTo>
                  <a:cubicBezTo>
                    <a:pt x="445" y="868"/>
                    <a:pt x="446" y="845"/>
                    <a:pt x="447" y="826"/>
                  </a:cubicBezTo>
                  <a:cubicBezTo>
                    <a:pt x="462" y="830"/>
                    <a:pt x="478" y="833"/>
                    <a:pt x="494" y="833"/>
                  </a:cubicBezTo>
                  <a:cubicBezTo>
                    <a:pt x="510" y="833"/>
                    <a:pt x="526" y="830"/>
                    <a:pt x="541" y="826"/>
                  </a:cubicBezTo>
                  <a:cubicBezTo>
                    <a:pt x="541" y="845"/>
                    <a:pt x="542" y="868"/>
                    <a:pt x="545" y="896"/>
                  </a:cubicBezTo>
                  <a:cubicBezTo>
                    <a:pt x="538" y="902"/>
                    <a:pt x="520" y="912"/>
                    <a:pt x="494" y="912"/>
                  </a:cubicBezTo>
                  <a:moveTo>
                    <a:pt x="641" y="924"/>
                  </a:moveTo>
                  <a:cubicBezTo>
                    <a:pt x="654" y="938"/>
                    <a:pt x="666" y="960"/>
                    <a:pt x="654" y="982"/>
                  </a:cubicBezTo>
                  <a:cubicBezTo>
                    <a:pt x="640" y="1008"/>
                    <a:pt x="596" y="1024"/>
                    <a:pt x="564" y="1014"/>
                  </a:cubicBezTo>
                  <a:cubicBezTo>
                    <a:pt x="535" y="1007"/>
                    <a:pt x="517" y="982"/>
                    <a:pt x="514" y="945"/>
                  </a:cubicBezTo>
                  <a:cubicBezTo>
                    <a:pt x="547" y="941"/>
                    <a:pt x="565" y="925"/>
                    <a:pt x="574" y="918"/>
                  </a:cubicBezTo>
                  <a:cubicBezTo>
                    <a:pt x="596" y="919"/>
                    <a:pt x="619" y="921"/>
                    <a:pt x="641" y="924"/>
                  </a:cubicBezTo>
                  <a:moveTo>
                    <a:pt x="579" y="708"/>
                  </a:moveTo>
                  <a:lnTo>
                    <a:pt x="579" y="688"/>
                  </a:lnTo>
                  <a:cubicBezTo>
                    <a:pt x="579" y="650"/>
                    <a:pt x="609" y="618"/>
                    <a:pt x="649" y="618"/>
                  </a:cubicBezTo>
                  <a:lnTo>
                    <a:pt x="682" y="618"/>
                  </a:lnTo>
                  <a:lnTo>
                    <a:pt x="669" y="669"/>
                  </a:lnTo>
                  <a:lnTo>
                    <a:pt x="627" y="669"/>
                  </a:lnTo>
                  <a:cubicBezTo>
                    <a:pt x="619" y="669"/>
                    <a:pt x="614" y="673"/>
                    <a:pt x="611" y="680"/>
                  </a:cubicBezTo>
                  <a:lnTo>
                    <a:pt x="599" y="709"/>
                  </a:lnTo>
                  <a:lnTo>
                    <a:pt x="579" y="709"/>
                  </a:lnTo>
                  <a:lnTo>
                    <a:pt x="579" y="7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5733000" y="4670640"/>
              <a:ext cx="26280" cy="54360"/>
            </a:xfrm>
            <a:custGeom>
              <a:avLst/>
              <a:gdLst/>
              <a:ahLst/>
              <a:cxnLst/>
              <a:rect l="l" t="t" r="r" b="b"/>
              <a:pathLst>
                <a:path w="73" h="151" extrusionOk="0">
                  <a:moveTo>
                    <a:pt x="64" y="4"/>
                  </a:moveTo>
                  <a:cubicBezTo>
                    <a:pt x="57" y="-2"/>
                    <a:pt x="45" y="-1"/>
                    <a:pt x="41" y="7"/>
                  </a:cubicBezTo>
                  <a:cubicBezTo>
                    <a:pt x="0" y="61"/>
                    <a:pt x="0" y="116"/>
                    <a:pt x="0" y="133"/>
                  </a:cubicBezTo>
                  <a:cubicBezTo>
                    <a:pt x="0" y="142"/>
                    <a:pt x="8" y="151"/>
                    <a:pt x="18" y="151"/>
                  </a:cubicBezTo>
                  <a:cubicBezTo>
                    <a:pt x="29" y="151"/>
                    <a:pt x="35" y="144"/>
                    <a:pt x="35" y="133"/>
                  </a:cubicBezTo>
                  <a:cubicBezTo>
                    <a:pt x="35" y="117"/>
                    <a:pt x="35" y="72"/>
                    <a:pt x="69" y="27"/>
                  </a:cubicBezTo>
                  <a:cubicBezTo>
                    <a:pt x="75" y="21"/>
                    <a:pt x="73" y="10"/>
                    <a:pt x="64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6037200" y="4648320"/>
              <a:ext cx="51840" cy="76680"/>
            </a:xfrm>
            <a:custGeom>
              <a:avLst/>
              <a:gdLst/>
              <a:ahLst/>
              <a:cxnLst/>
              <a:rect l="l" t="t" r="r" b="b"/>
              <a:pathLst>
                <a:path w="144" h="213" extrusionOk="0">
                  <a:moveTo>
                    <a:pt x="25" y="2"/>
                  </a:moveTo>
                  <a:cubicBezTo>
                    <a:pt x="16" y="-3"/>
                    <a:pt x="7" y="0"/>
                    <a:pt x="2" y="7"/>
                  </a:cubicBezTo>
                  <a:cubicBezTo>
                    <a:pt x="-2" y="15"/>
                    <a:pt x="0" y="26"/>
                    <a:pt x="7" y="31"/>
                  </a:cubicBezTo>
                  <a:cubicBezTo>
                    <a:pt x="51" y="57"/>
                    <a:pt x="80" y="89"/>
                    <a:pt x="96" y="127"/>
                  </a:cubicBezTo>
                  <a:cubicBezTo>
                    <a:pt x="109" y="158"/>
                    <a:pt x="109" y="182"/>
                    <a:pt x="109" y="195"/>
                  </a:cubicBezTo>
                  <a:cubicBezTo>
                    <a:pt x="109" y="204"/>
                    <a:pt x="117" y="213"/>
                    <a:pt x="127" y="213"/>
                  </a:cubicBezTo>
                  <a:cubicBezTo>
                    <a:pt x="137" y="213"/>
                    <a:pt x="144" y="206"/>
                    <a:pt x="144" y="195"/>
                  </a:cubicBezTo>
                  <a:cubicBezTo>
                    <a:pt x="144" y="114"/>
                    <a:pt x="104" y="48"/>
                    <a:pt x="25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675" rIns="90000" bIns="316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5804280" y="4697640"/>
              <a:ext cx="15480" cy="27720"/>
            </a:xfrm>
            <a:custGeom>
              <a:avLst/>
              <a:gdLst/>
              <a:ahLst/>
              <a:cxnLst/>
              <a:rect l="l" t="t" r="r" b="b"/>
              <a:pathLst>
                <a:path w="43" h="77" extrusionOk="0">
                  <a:moveTo>
                    <a:pt x="32" y="2"/>
                  </a:moveTo>
                  <a:cubicBezTo>
                    <a:pt x="24" y="-3"/>
                    <a:pt x="13" y="2"/>
                    <a:pt x="9" y="10"/>
                  </a:cubicBezTo>
                  <a:cubicBezTo>
                    <a:pt x="0" y="31"/>
                    <a:pt x="0" y="57"/>
                    <a:pt x="0" y="60"/>
                  </a:cubicBezTo>
                  <a:cubicBezTo>
                    <a:pt x="0" y="69"/>
                    <a:pt x="8" y="77"/>
                    <a:pt x="18" y="77"/>
                  </a:cubicBezTo>
                  <a:lnTo>
                    <a:pt x="18" y="77"/>
                  </a:lnTo>
                  <a:cubicBezTo>
                    <a:pt x="27" y="77"/>
                    <a:pt x="35" y="70"/>
                    <a:pt x="35" y="60"/>
                  </a:cubicBezTo>
                  <a:cubicBezTo>
                    <a:pt x="35" y="54"/>
                    <a:pt x="37" y="37"/>
                    <a:pt x="41" y="25"/>
                  </a:cubicBezTo>
                  <a:cubicBezTo>
                    <a:pt x="44" y="16"/>
                    <a:pt x="41" y="6"/>
                    <a:pt x="32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6003000" y="4698000"/>
              <a:ext cx="14760" cy="27360"/>
            </a:xfrm>
            <a:custGeom>
              <a:avLst/>
              <a:gdLst/>
              <a:ahLst/>
              <a:cxnLst/>
              <a:rect l="l" t="t" r="r" b="b"/>
              <a:pathLst>
                <a:path w="41" h="76" extrusionOk="0">
                  <a:moveTo>
                    <a:pt x="9" y="1"/>
                  </a:moveTo>
                  <a:cubicBezTo>
                    <a:pt x="1" y="5"/>
                    <a:pt x="-2" y="15"/>
                    <a:pt x="1" y="24"/>
                  </a:cubicBezTo>
                  <a:cubicBezTo>
                    <a:pt x="6" y="36"/>
                    <a:pt x="6" y="53"/>
                    <a:pt x="6" y="59"/>
                  </a:cubicBezTo>
                  <a:cubicBezTo>
                    <a:pt x="6" y="68"/>
                    <a:pt x="14" y="76"/>
                    <a:pt x="24" y="76"/>
                  </a:cubicBezTo>
                  <a:lnTo>
                    <a:pt x="24" y="76"/>
                  </a:lnTo>
                  <a:cubicBezTo>
                    <a:pt x="33" y="76"/>
                    <a:pt x="41" y="69"/>
                    <a:pt x="41" y="59"/>
                  </a:cubicBezTo>
                  <a:cubicBezTo>
                    <a:pt x="41" y="56"/>
                    <a:pt x="41" y="30"/>
                    <a:pt x="33" y="9"/>
                  </a:cubicBezTo>
                  <a:cubicBezTo>
                    <a:pt x="28" y="1"/>
                    <a:pt x="18" y="-2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35"/>
          <p:cNvSpPr/>
          <p:nvPr/>
        </p:nvSpPr>
        <p:spPr>
          <a:xfrm>
            <a:off x="179557" y="912150"/>
            <a:ext cx="5901300" cy="33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표정인식 및 제스쳐 인식">
            <a:hlinkClick r:id="" action="ppaction://media"/>
            <a:extLst>
              <a:ext uri="{FF2B5EF4-FFF2-40B4-BE49-F238E27FC236}">
                <a16:creationId xmlns:a16="http://schemas.microsoft.com/office/drawing/2014/main" id="{EDAE693F-C3A2-405F-E8D9-FF977650A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57" y="912150"/>
            <a:ext cx="5928808" cy="334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"/>
          <p:cNvSpPr txBox="1">
            <a:spLocks noGrp="1"/>
          </p:cNvSpPr>
          <p:nvPr>
            <p:ph type="title"/>
          </p:nvPr>
        </p:nvSpPr>
        <p:spPr>
          <a:xfrm>
            <a:off x="5384300" y="698675"/>
            <a:ext cx="31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</a:t>
            </a:r>
            <a:endParaRPr dirty="0"/>
          </a:p>
        </p:txBody>
      </p:sp>
      <p:sp>
        <p:nvSpPr>
          <p:cNvPr id="476" name="Google Shape;476;p36"/>
          <p:cNvSpPr txBox="1"/>
          <p:nvPr/>
        </p:nvSpPr>
        <p:spPr>
          <a:xfrm>
            <a:off x="653938" y="2452925"/>
            <a:ext cx="100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영상 요약본</a:t>
            </a:r>
            <a:endParaRPr sz="10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77" name="Google Shape;4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39" y="867662"/>
            <a:ext cx="3265999" cy="15852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600" y="2056350"/>
            <a:ext cx="3266001" cy="16408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9" name="Google Shape;47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4475" y="3171975"/>
            <a:ext cx="1371600" cy="13933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0" name="Google Shape;48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5399" y="3171963"/>
            <a:ext cx="1415400" cy="1393357"/>
          </a:xfrm>
          <a:prstGeom prst="rect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1" name="Google Shape;481;p36"/>
          <p:cNvSpPr txBox="1"/>
          <p:nvPr/>
        </p:nvSpPr>
        <p:spPr>
          <a:xfrm>
            <a:off x="2848600" y="3697200"/>
            <a:ext cx="773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피드백 </a:t>
            </a:r>
            <a:endParaRPr sz="10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2" name="Google Shape;482;p36"/>
          <p:cNvSpPr txBox="1"/>
          <p:nvPr/>
        </p:nvSpPr>
        <p:spPr>
          <a:xfrm>
            <a:off x="8325012" y="4563475"/>
            <a:ext cx="441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퀴즈</a:t>
            </a:r>
            <a:endParaRPr sz="10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>
            <a:spLocks noGrp="1"/>
          </p:cNvSpPr>
          <p:nvPr>
            <p:ph type="title"/>
          </p:nvPr>
        </p:nvSpPr>
        <p:spPr>
          <a:xfrm>
            <a:off x="806850" y="2086050"/>
            <a:ext cx="75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데이터베이스 ERD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5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물리 ERD </a:t>
            </a:r>
            <a:endParaRPr dirty="0"/>
          </a:p>
        </p:txBody>
      </p:sp>
      <p:pic>
        <p:nvPicPr>
          <p:cNvPr id="493" name="Google Shape;493;p38"/>
          <p:cNvPicPr preferRelativeResize="0"/>
          <p:nvPr/>
        </p:nvPicPr>
        <p:blipFill rotWithShape="1">
          <a:blip r:embed="rId3">
            <a:alphaModFix/>
          </a:blip>
          <a:srcRect l="1623"/>
          <a:stretch/>
        </p:blipFill>
        <p:spPr>
          <a:xfrm>
            <a:off x="740100" y="1428250"/>
            <a:ext cx="7663800" cy="3068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/>
          <p:nvPr/>
        </p:nvSpPr>
        <p:spPr>
          <a:xfrm>
            <a:off x="713225" y="1323650"/>
            <a:ext cx="7663800" cy="3234000"/>
          </a:xfrm>
          <a:prstGeom prst="roundRect">
            <a:avLst>
              <a:gd name="adj" fmla="val 1336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99" name="Google Shape;499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5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논리 ERD </a:t>
            </a:r>
            <a:endParaRPr dirty="0"/>
          </a:p>
        </p:txBody>
      </p:sp>
      <p:pic>
        <p:nvPicPr>
          <p:cNvPr id="500" name="Google Shape;5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323650"/>
            <a:ext cx="7663801" cy="3234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>
            <a:spLocks noGrp="1"/>
          </p:cNvSpPr>
          <p:nvPr>
            <p:ph type="title"/>
          </p:nvPr>
        </p:nvSpPr>
        <p:spPr>
          <a:xfrm>
            <a:off x="2093550" y="2750975"/>
            <a:ext cx="495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향후 개발 목표</a:t>
            </a:r>
            <a:endParaRPr dirty="0"/>
          </a:p>
        </p:txBody>
      </p:sp>
      <p:sp>
        <p:nvSpPr>
          <p:cNvPr id="506" name="Google Shape;506;p40"/>
          <p:cNvSpPr txBox="1">
            <a:spLocks noGrp="1"/>
          </p:cNvSpPr>
          <p:nvPr>
            <p:ph type="title" idx="2"/>
          </p:nvPr>
        </p:nvSpPr>
        <p:spPr>
          <a:xfrm>
            <a:off x="3780025" y="1909175"/>
            <a:ext cx="158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 dirty="0"/>
          </a:p>
        </p:txBody>
      </p:sp>
      <p:cxnSp>
        <p:nvCxnSpPr>
          <p:cNvPr id="507" name="Google Shape;507;p40"/>
          <p:cNvCxnSpPr/>
          <p:nvPr/>
        </p:nvCxnSpPr>
        <p:spPr>
          <a:xfrm>
            <a:off x="2346613" y="3639125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>
            <a:spLocks noGrp="1"/>
          </p:cNvSpPr>
          <p:nvPr>
            <p:ph type="title"/>
          </p:nvPr>
        </p:nvSpPr>
        <p:spPr>
          <a:xfrm>
            <a:off x="4959688" y="439450"/>
            <a:ext cx="328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 구조도 </a:t>
            </a:r>
            <a:endParaRPr dirty="0"/>
          </a:p>
        </p:txBody>
      </p:sp>
      <p:pic>
        <p:nvPicPr>
          <p:cNvPr id="513" name="Google Shape;5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63" y="326525"/>
            <a:ext cx="3943849" cy="44361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4" name="Google Shape;514;p41"/>
          <p:cNvSpPr/>
          <p:nvPr/>
        </p:nvSpPr>
        <p:spPr>
          <a:xfrm>
            <a:off x="5412263" y="4170250"/>
            <a:ext cx="465600" cy="214500"/>
          </a:xfrm>
          <a:prstGeom prst="rect">
            <a:avLst/>
          </a:prstGeom>
          <a:solidFill>
            <a:srgbClr val="D9E8FB"/>
          </a:solidFill>
          <a:ln w="9525" cap="flat" cmpd="sng">
            <a:solidFill>
              <a:srgbClr val="D9E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5412263" y="4514050"/>
            <a:ext cx="465600" cy="214500"/>
          </a:xfrm>
          <a:prstGeom prst="rect">
            <a:avLst/>
          </a:prstGeom>
          <a:solidFill>
            <a:srgbClr val="FAD9D4"/>
          </a:solidFill>
          <a:ln w="9525" cap="flat" cmpd="sng">
            <a:solidFill>
              <a:srgbClr val="FAD9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6" name="Google Shape;516;p41"/>
          <p:cNvSpPr txBox="1"/>
          <p:nvPr/>
        </p:nvSpPr>
        <p:spPr>
          <a:xfrm>
            <a:off x="5787538" y="4114888"/>
            <a:ext cx="162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-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개발 완료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7" name="Google Shape;517;p41"/>
          <p:cNvSpPr txBox="1"/>
          <p:nvPr/>
        </p:nvSpPr>
        <p:spPr>
          <a:xfrm>
            <a:off x="5787538" y="4458700"/>
            <a:ext cx="162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-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개발 진행 중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 dirty="0"/>
          </a:p>
        </p:txBody>
      </p:sp>
      <p:sp>
        <p:nvSpPr>
          <p:cNvPr id="279" name="Google Shape;279;p24"/>
          <p:cNvSpPr txBox="1">
            <a:spLocks noGrp="1"/>
          </p:cNvSpPr>
          <p:nvPr>
            <p:ph type="title" idx="2"/>
          </p:nvPr>
        </p:nvSpPr>
        <p:spPr>
          <a:xfrm>
            <a:off x="2217025" y="1422450"/>
            <a:ext cx="82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 dirty="0"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 idx="3"/>
          </p:nvPr>
        </p:nvSpPr>
        <p:spPr>
          <a:xfrm>
            <a:off x="2217038" y="3895910"/>
            <a:ext cx="82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 dirty="0"/>
          </a:p>
        </p:txBody>
      </p:sp>
      <p:sp>
        <p:nvSpPr>
          <p:cNvPr id="281" name="Google Shape;281;p24"/>
          <p:cNvSpPr txBox="1">
            <a:spLocks noGrp="1"/>
          </p:cNvSpPr>
          <p:nvPr>
            <p:ph type="title" idx="4"/>
          </p:nvPr>
        </p:nvSpPr>
        <p:spPr>
          <a:xfrm>
            <a:off x="2217038" y="2248770"/>
            <a:ext cx="82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 dirty="0"/>
          </a:p>
        </p:txBody>
      </p:sp>
      <p:sp>
        <p:nvSpPr>
          <p:cNvPr id="282" name="Google Shape;282;p24"/>
          <p:cNvSpPr txBox="1">
            <a:spLocks noGrp="1"/>
          </p:cNvSpPr>
          <p:nvPr>
            <p:ph type="title" idx="6"/>
          </p:nvPr>
        </p:nvSpPr>
        <p:spPr>
          <a:xfrm>
            <a:off x="2217038" y="3075090"/>
            <a:ext cx="82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 dirty="0"/>
          </a:p>
        </p:txBody>
      </p:sp>
      <p:sp>
        <p:nvSpPr>
          <p:cNvPr id="283" name="Google Shape;283;p24"/>
          <p:cNvSpPr txBox="1">
            <a:spLocks noGrp="1"/>
          </p:cNvSpPr>
          <p:nvPr>
            <p:ph type="subTitle" idx="1"/>
          </p:nvPr>
        </p:nvSpPr>
        <p:spPr>
          <a:xfrm>
            <a:off x="3284650" y="142245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Okestro Meeting Coach</a:t>
            </a:r>
            <a:endParaRPr dirty="0"/>
          </a:p>
        </p:txBody>
      </p:sp>
      <p:sp>
        <p:nvSpPr>
          <p:cNvPr id="284" name="Google Shape;284;p24"/>
          <p:cNvSpPr txBox="1">
            <a:spLocks noGrp="1"/>
          </p:cNvSpPr>
          <p:nvPr>
            <p:ph type="subTitle" idx="8"/>
          </p:nvPr>
        </p:nvSpPr>
        <p:spPr>
          <a:xfrm>
            <a:off x="3284663" y="224877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 과정</a:t>
            </a:r>
            <a:endParaRPr dirty="0"/>
          </a:p>
        </p:txBody>
      </p:sp>
      <p:sp>
        <p:nvSpPr>
          <p:cNvPr id="285" name="Google Shape;285;p24"/>
          <p:cNvSpPr txBox="1">
            <a:spLocks noGrp="1"/>
          </p:cNvSpPr>
          <p:nvPr>
            <p:ph type="subTitle" idx="9"/>
          </p:nvPr>
        </p:nvSpPr>
        <p:spPr>
          <a:xfrm>
            <a:off x="3284663" y="307509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향후 개발 목표</a:t>
            </a:r>
            <a:endParaRPr dirty="0"/>
          </a:p>
        </p:txBody>
      </p:sp>
      <p:sp>
        <p:nvSpPr>
          <p:cNvPr id="286" name="Google Shape;286;p24"/>
          <p:cNvSpPr txBox="1">
            <a:spLocks noGrp="1"/>
          </p:cNvSpPr>
          <p:nvPr>
            <p:ph type="subTitle" idx="13"/>
          </p:nvPr>
        </p:nvSpPr>
        <p:spPr>
          <a:xfrm>
            <a:off x="3284663" y="3895910"/>
            <a:ext cx="36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일정 계획</a:t>
            </a:r>
            <a:endParaRPr dirty="0"/>
          </a:p>
        </p:txBody>
      </p:sp>
      <p:cxnSp>
        <p:nvCxnSpPr>
          <p:cNvPr id="287" name="Google Shape;287;p24"/>
          <p:cNvCxnSpPr/>
          <p:nvPr/>
        </p:nvCxnSpPr>
        <p:spPr>
          <a:xfrm>
            <a:off x="3070838" y="142245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4"/>
          <p:cNvCxnSpPr/>
          <p:nvPr/>
        </p:nvCxnSpPr>
        <p:spPr>
          <a:xfrm>
            <a:off x="3070850" y="389591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4"/>
          <p:cNvCxnSpPr/>
          <p:nvPr/>
        </p:nvCxnSpPr>
        <p:spPr>
          <a:xfrm>
            <a:off x="3070850" y="307509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4"/>
          <p:cNvCxnSpPr/>
          <p:nvPr/>
        </p:nvCxnSpPr>
        <p:spPr>
          <a:xfrm>
            <a:off x="3070850" y="224877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1" name="Google Shape;291;p24"/>
          <p:cNvPicPr preferRelativeResize="0"/>
          <p:nvPr/>
        </p:nvPicPr>
        <p:blipFill rotWithShape="1">
          <a:blip r:embed="rId3">
            <a:alphaModFix/>
          </a:blip>
          <a:srcRect l="14302" t="13395" r="14294" b="13403"/>
          <a:stretch/>
        </p:blipFill>
        <p:spPr>
          <a:xfrm>
            <a:off x="7396975" y="2509875"/>
            <a:ext cx="824051" cy="8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42"/>
          <p:cNvGraphicFramePr/>
          <p:nvPr/>
        </p:nvGraphicFramePr>
        <p:xfrm>
          <a:off x="1076638" y="1049738"/>
          <a:ext cx="6990725" cy="3044000"/>
        </p:xfrm>
        <a:graphic>
          <a:graphicData uri="http://schemas.openxmlformats.org/drawingml/2006/table">
            <a:tbl>
              <a:tblPr>
                <a:noFill/>
                <a:tableStyleId>{EAD892B2-763C-4AE4-BD55-DBED6459F644}</a:tableStyleId>
              </a:tblPr>
              <a:tblGrid>
                <a:gridCol w="699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1000"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yne"/>
                        <a:buChar char="-"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API 구조 세분화 및 설계</a:t>
                      </a:r>
                      <a:endParaRPr sz="1300" b="1"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000"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yne"/>
                        <a:buChar char="-"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서버 구축 및 모듈 통합 ( 모듈 개발 완료 ) </a:t>
                      </a:r>
                      <a:endParaRPr sz="1300" b="1"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0"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yne"/>
                        <a:buChar char="-"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ERD 세부화 및 정교화</a:t>
                      </a:r>
                      <a:endParaRPr sz="1300" b="1"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000"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yne"/>
                        <a:buChar char="-"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프론트엔드 디자인 및 서버-웹 연동</a:t>
                      </a:r>
                      <a:endParaRPr sz="1300" b="1"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 txBox="1">
            <a:spLocks noGrp="1"/>
          </p:cNvSpPr>
          <p:nvPr>
            <p:ph type="title"/>
          </p:nvPr>
        </p:nvSpPr>
        <p:spPr>
          <a:xfrm>
            <a:off x="2093550" y="2728125"/>
            <a:ext cx="495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일정 계획</a:t>
            </a:r>
            <a:endParaRPr dirty="0"/>
          </a:p>
        </p:txBody>
      </p:sp>
      <p:sp>
        <p:nvSpPr>
          <p:cNvPr id="528" name="Google Shape;528;p43"/>
          <p:cNvSpPr txBox="1">
            <a:spLocks noGrp="1"/>
          </p:cNvSpPr>
          <p:nvPr>
            <p:ph type="title" idx="2"/>
          </p:nvPr>
        </p:nvSpPr>
        <p:spPr>
          <a:xfrm>
            <a:off x="3780025" y="1886325"/>
            <a:ext cx="158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 dirty="0"/>
          </a:p>
        </p:txBody>
      </p:sp>
      <p:cxnSp>
        <p:nvCxnSpPr>
          <p:cNvPr id="529" name="Google Shape;529;p43"/>
          <p:cNvCxnSpPr/>
          <p:nvPr/>
        </p:nvCxnSpPr>
        <p:spPr>
          <a:xfrm>
            <a:off x="2346613" y="3616275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"/>
          <p:cNvSpPr/>
          <p:nvPr/>
        </p:nvSpPr>
        <p:spPr>
          <a:xfrm>
            <a:off x="713225" y="758100"/>
            <a:ext cx="7640700" cy="3799500"/>
          </a:xfrm>
          <a:prstGeom prst="roundRect">
            <a:avLst>
              <a:gd name="adj" fmla="val 1336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535" name="Google Shape;535;p44"/>
          <p:cNvGrpSpPr/>
          <p:nvPr/>
        </p:nvGrpSpPr>
        <p:grpSpPr>
          <a:xfrm>
            <a:off x="1143366" y="1175741"/>
            <a:ext cx="6638415" cy="576347"/>
            <a:chOff x="3678794" y="1193188"/>
            <a:chExt cx="2232826" cy="219921"/>
          </a:xfrm>
        </p:grpSpPr>
        <p:sp>
          <p:nvSpPr>
            <p:cNvPr id="536" name="Google Shape;536;p44"/>
            <p:cNvSpPr txBox="1"/>
            <p:nvPr/>
          </p:nvSpPr>
          <p:spPr>
            <a:xfrm flipH="1">
              <a:off x="3678794" y="1193199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10주차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sp>
          <p:nvSpPr>
            <p:cNvPr id="537" name="Google Shape;537;p44"/>
            <p:cNvSpPr txBox="1"/>
            <p:nvPr/>
          </p:nvSpPr>
          <p:spPr>
            <a:xfrm flipH="1">
              <a:off x="4051671" y="1193188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11주차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sp>
          <p:nvSpPr>
            <p:cNvPr id="538" name="Google Shape;538;p44"/>
            <p:cNvSpPr txBox="1"/>
            <p:nvPr/>
          </p:nvSpPr>
          <p:spPr>
            <a:xfrm flipH="1">
              <a:off x="4453057" y="1193188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12주차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sp>
          <p:nvSpPr>
            <p:cNvPr id="539" name="Google Shape;539;p44"/>
            <p:cNvSpPr txBox="1"/>
            <p:nvPr/>
          </p:nvSpPr>
          <p:spPr>
            <a:xfrm flipH="1">
              <a:off x="4831790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13주차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sp>
          <p:nvSpPr>
            <p:cNvPr id="540" name="Google Shape;540;p44"/>
            <p:cNvSpPr txBox="1"/>
            <p:nvPr/>
          </p:nvSpPr>
          <p:spPr>
            <a:xfrm flipH="1">
              <a:off x="5186134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14주차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sp>
          <p:nvSpPr>
            <p:cNvPr id="541" name="Google Shape;541;p44"/>
            <p:cNvSpPr txBox="1"/>
            <p:nvPr/>
          </p:nvSpPr>
          <p:spPr>
            <a:xfrm flipH="1">
              <a:off x="5562148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15주차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grpSp>
          <p:nvGrpSpPr>
            <p:cNvPr id="542" name="Google Shape;542;p44"/>
            <p:cNvGrpSpPr/>
            <p:nvPr/>
          </p:nvGrpSpPr>
          <p:grpSpPr>
            <a:xfrm>
              <a:off x="3752410" y="1390343"/>
              <a:ext cx="2159210" cy="22766"/>
              <a:chOff x="1691838" y="2207561"/>
              <a:chExt cx="4519066" cy="53756"/>
            </a:xfrm>
          </p:grpSpPr>
          <p:sp>
            <p:nvSpPr>
              <p:cNvPr id="543" name="Google Shape;543;p44"/>
              <p:cNvSpPr/>
              <p:nvPr/>
            </p:nvSpPr>
            <p:spPr>
              <a:xfrm rot="10800000" flipH="1">
                <a:off x="1691838" y="2207730"/>
                <a:ext cx="4519066" cy="53587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4" name="Google Shape;544;p44"/>
              <p:cNvSpPr/>
              <p:nvPr/>
            </p:nvSpPr>
            <p:spPr>
              <a:xfrm>
                <a:off x="1691848" y="2207561"/>
                <a:ext cx="2259108" cy="53566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45" name="Google Shape;545;p44"/>
          <p:cNvSpPr/>
          <p:nvPr/>
        </p:nvSpPr>
        <p:spPr>
          <a:xfrm rot="10800000" flipH="1">
            <a:off x="1362259" y="2628114"/>
            <a:ext cx="6419494" cy="59473"/>
          </a:xfrm>
          <a:custGeom>
            <a:avLst/>
            <a:gdLst/>
            <a:ahLst/>
            <a:cxnLst/>
            <a:rect l="l" t="t" r="r" b="b"/>
            <a:pathLst>
              <a:path w="81476" h="2156" extrusionOk="0">
                <a:moveTo>
                  <a:pt x="1084" y="1"/>
                </a:moveTo>
                <a:cubicBezTo>
                  <a:pt x="489" y="1"/>
                  <a:pt x="1" y="489"/>
                  <a:pt x="1" y="1084"/>
                </a:cubicBezTo>
                <a:cubicBezTo>
                  <a:pt x="1" y="1668"/>
                  <a:pt x="489" y="2156"/>
                  <a:pt x="1084" y="2156"/>
                </a:cubicBezTo>
                <a:lnTo>
                  <a:pt x="80392" y="2156"/>
                </a:lnTo>
                <a:cubicBezTo>
                  <a:pt x="80987" y="2156"/>
                  <a:pt x="81475" y="1668"/>
                  <a:pt x="81475" y="1084"/>
                </a:cubicBezTo>
                <a:cubicBezTo>
                  <a:pt x="81475" y="489"/>
                  <a:pt x="80987" y="1"/>
                  <a:pt x="80392" y="1"/>
                </a:cubicBezTo>
                <a:close/>
              </a:path>
            </a:pathLst>
          </a:custGeom>
          <a:solidFill>
            <a:srgbClr val="D7DFE5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FFFFFF"/>
              </a:solidFill>
            </a:endParaRPr>
          </a:p>
        </p:txBody>
      </p:sp>
      <p:sp>
        <p:nvSpPr>
          <p:cNvPr id="546" name="Google Shape;546;p44"/>
          <p:cNvSpPr/>
          <p:nvPr/>
        </p:nvSpPr>
        <p:spPr>
          <a:xfrm rot="10800000" flipH="1">
            <a:off x="1362259" y="3563614"/>
            <a:ext cx="6419494" cy="59473"/>
          </a:xfrm>
          <a:custGeom>
            <a:avLst/>
            <a:gdLst/>
            <a:ahLst/>
            <a:cxnLst/>
            <a:rect l="l" t="t" r="r" b="b"/>
            <a:pathLst>
              <a:path w="81476" h="2156" extrusionOk="0">
                <a:moveTo>
                  <a:pt x="1084" y="1"/>
                </a:moveTo>
                <a:cubicBezTo>
                  <a:pt x="489" y="1"/>
                  <a:pt x="1" y="489"/>
                  <a:pt x="1" y="1084"/>
                </a:cubicBezTo>
                <a:cubicBezTo>
                  <a:pt x="1" y="1668"/>
                  <a:pt x="489" y="2156"/>
                  <a:pt x="1084" y="2156"/>
                </a:cubicBezTo>
                <a:lnTo>
                  <a:pt x="80392" y="2156"/>
                </a:lnTo>
                <a:cubicBezTo>
                  <a:pt x="80987" y="2156"/>
                  <a:pt x="81475" y="1668"/>
                  <a:pt x="81475" y="1084"/>
                </a:cubicBezTo>
                <a:cubicBezTo>
                  <a:pt x="81475" y="489"/>
                  <a:pt x="80987" y="1"/>
                  <a:pt x="80392" y="1"/>
                </a:cubicBezTo>
                <a:close/>
              </a:path>
            </a:pathLst>
          </a:custGeom>
          <a:solidFill>
            <a:srgbClr val="D7DFE5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FFFFFF"/>
              </a:solidFill>
            </a:endParaRPr>
          </a:p>
        </p:txBody>
      </p:sp>
      <p:sp>
        <p:nvSpPr>
          <p:cNvPr id="547" name="Google Shape;547;p44"/>
          <p:cNvSpPr/>
          <p:nvPr/>
        </p:nvSpPr>
        <p:spPr>
          <a:xfrm>
            <a:off x="4664425" y="2628125"/>
            <a:ext cx="987109" cy="59452"/>
          </a:xfrm>
          <a:custGeom>
            <a:avLst/>
            <a:gdLst/>
            <a:ahLst/>
            <a:cxnLst/>
            <a:rect l="l" t="t" r="r" b="b"/>
            <a:pathLst>
              <a:path w="43280" h="2156" extrusionOk="0">
                <a:moveTo>
                  <a:pt x="1072" y="1"/>
                </a:moveTo>
                <a:cubicBezTo>
                  <a:pt x="477" y="1"/>
                  <a:pt x="0" y="477"/>
                  <a:pt x="0" y="1072"/>
                </a:cubicBezTo>
                <a:cubicBezTo>
                  <a:pt x="0" y="1668"/>
                  <a:pt x="477" y="2156"/>
                  <a:pt x="1072" y="2156"/>
                </a:cubicBezTo>
                <a:lnTo>
                  <a:pt x="42196" y="2156"/>
                </a:lnTo>
                <a:cubicBezTo>
                  <a:pt x="42791" y="2156"/>
                  <a:pt x="43280" y="1668"/>
                  <a:pt x="43280" y="1072"/>
                </a:cubicBezTo>
                <a:cubicBezTo>
                  <a:pt x="43280" y="477"/>
                  <a:pt x="42791" y="1"/>
                  <a:pt x="421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FFFFFF"/>
              </a:solidFill>
            </a:endParaRPr>
          </a:p>
        </p:txBody>
      </p:sp>
      <p:sp>
        <p:nvSpPr>
          <p:cNvPr id="548" name="Google Shape;548;p44"/>
          <p:cNvSpPr/>
          <p:nvPr/>
        </p:nvSpPr>
        <p:spPr>
          <a:xfrm>
            <a:off x="5700050" y="3563625"/>
            <a:ext cx="1033959" cy="59452"/>
          </a:xfrm>
          <a:custGeom>
            <a:avLst/>
            <a:gdLst/>
            <a:ahLst/>
            <a:cxnLst/>
            <a:rect l="l" t="t" r="r" b="b"/>
            <a:pathLst>
              <a:path w="43280" h="2156" extrusionOk="0">
                <a:moveTo>
                  <a:pt x="1072" y="1"/>
                </a:moveTo>
                <a:cubicBezTo>
                  <a:pt x="477" y="1"/>
                  <a:pt x="0" y="477"/>
                  <a:pt x="0" y="1072"/>
                </a:cubicBezTo>
                <a:cubicBezTo>
                  <a:pt x="0" y="1668"/>
                  <a:pt x="477" y="2156"/>
                  <a:pt x="1072" y="2156"/>
                </a:cubicBezTo>
                <a:lnTo>
                  <a:pt x="42196" y="2156"/>
                </a:lnTo>
                <a:cubicBezTo>
                  <a:pt x="42791" y="2156"/>
                  <a:pt x="43280" y="1668"/>
                  <a:pt x="43280" y="1072"/>
                </a:cubicBezTo>
                <a:cubicBezTo>
                  <a:pt x="43280" y="477"/>
                  <a:pt x="42791" y="1"/>
                  <a:pt x="421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FFFFFF"/>
              </a:solidFill>
            </a:endParaRPr>
          </a:p>
        </p:txBody>
      </p:sp>
      <p:sp>
        <p:nvSpPr>
          <p:cNvPr id="549" name="Google Shape;549;p44"/>
          <p:cNvSpPr/>
          <p:nvPr/>
        </p:nvSpPr>
        <p:spPr>
          <a:xfrm>
            <a:off x="6794600" y="3563625"/>
            <a:ext cx="987109" cy="59452"/>
          </a:xfrm>
          <a:custGeom>
            <a:avLst/>
            <a:gdLst/>
            <a:ahLst/>
            <a:cxnLst/>
            <a:rect l="l" t="t" r="r" b="b"/>
            <a:pathLst>
              <a:path w="43280" h="2156" extrusionOk="0">
                <a:moveTo>
                  <a:pt x="1072" y="1"/>
                </a:moveTo>
                <a:cubicBezTo>
                  <a:pt x="477" y="1"/>
                  <a:pt x="0" y="477"/>
                  <a:pt x="0" y="1072"/>
                </a:cubicBezTo>
                <a:cubicBezTo>
                  <a:pt x="0" y="1668"/>
                  <a:pt x="477" y="2156"/>
                  <a:pt x="1072" y="2156"/>
                </a:cubicBezTo>
                <a:lnTo>
                  <a:pt x="42196" y="2156"/>
                </a:lnTo>
                <a:cubicBezTo>
                  <a:pt x="42791" y="2156"/>
                  <a:pt x="43280" y="1668"/>
                  <a:pt x="43280" y="1072"/>
                </a:cubicBezTo>
                <a:cubicBezTo>
                  <a:pt x="43280" y="477"/>
                  <a:pt x="42791" y="1"/>
                  <a:pt x="421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FFFFFF"/>
              </a:solidFill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1362250" y="1840325"/>
            <a:ext cx="3555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- Api 상세 설계 후 서버 구축 </a:t>
            </a:r>
            <a:endParaRPr sz="11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- 개발된 모듈을 서버로 올린 후 서버와 웹 프론트 연동 </a:t>
            </a:r>
            <a:endParaRPr sz="11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51" name="Google Shape;551;p44"/>
          <p:cNvSpPr txBox="1"/>
          <p:nvPr/>
        </p:nvSpPr>
        <p:spPr>
          <a:xfrm>
            <a:off x="4584800" y="2819075"/>
            <a:ext cx="2149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- 최종 결과물 발표 리허설</a:t>
            </a:r>
            <a:endParaRPr sz="11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5651525" y="3777425"/>
            <a:ext cx="2149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- 최종 결과물 발표 및 제출</a:t>
            </a:r>
            <a:endParaRPr sz="11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2296500" y="1778100"/>
            <a:ext cx="45510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 dirty="0"/>
          </a:p>
        </p:txBody>
      </p:sp>
      <p:sp>
        <p:nvSpPr>
          <p:cNvPr id="558" name="Google Shape;558;p45"/>
          <p:cNvSpPr txBox="1">
            <a:spLocks noGrp="1"/>
          </p:cNvSpPr>
          <p:nvPr>
            <p:ph type="subTitle" idx="1"/>
          </p:nvPr>
        </p:nvSpPr>
        <p:spPr>
          <a:xfrm>
            <a:off x="1284000" y="2953800"/>
            <a:ext cx="65760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Okestro Meeting Coach</a:t>
            </a:r>
            <a:endParaRPr dirty="0"/>
          </a:p>
        </p:txBody>
      </p:sp>
      <p:cxnSp>
        <p:nvCxnSpPr>
          <p:cNvPr id="559" name="Google Shape;559;p45"/>
          <p:cNvCxnSpPr/>
          <p:nvPr/>
        </p:nvCxnSpPr>
        <p:spPr>
          <a:xfrm>
            <a:off x="2346613" y="2918238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>
            <a:spLocks noGrp="1"/>
          </p:cNvSpPr>
          <p:nvPr>
            <p:ph type="title"/>
          </p:nvPr>
        </p:nvSpPr>
        <p:spPr>
          <a:xfrm>
            <a:off x="2093550" y="2713463"/>
            <a:ext cx="495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OKestro Meeting Coach</a:t>
            </a:r>
            <a:endParaRPr dirty="0"/>
          </a:p>
        </p:txBody>
      </p:sp>
      <p:sp>
        <p:nvSpPr>
          <p:cNvPr id="297" name="Google Shape;297;p25"/>
          <p:cNvSpPr txBox="1">
            <a:spLocks noGrp="1"/>
          </p:cNvSpPr>
          <p:nvPr>
            <p:ph type="title" idx="2"/>
          </p:nvPr>
        </p:nvSpPr>
        <p:spPr>
          <a:xfrm>
            <a:off x="3967075" y="1541888"/>
            <a:ext cx="1210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 dirty="0"/>
          </a:p>
        </p:txBody>
      </p:sp>
      <p:cxnSp>
        <p:nvCxnSpPr>
          <p:cNvPr id="298" name="Google Shape;298;p25"/>
          <p:cNvCxnSpPr/>
          <p:nvPr/>
        </p:nvCxnSpPr>
        <p:spPr>
          <a:xfrm>
            <a:off x="2346613" y="3601613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>
            <a:spLocks noGrp="1"/>
          </p:cNvSpPr>
          <p:nvPr>
            <p:ph type="subTitle" idx="4"/>
          </p:nvPr>
        </p:nvSpPr>
        <p:spPr>
          <a:xfrm>
            <a:off x="6309568" y="1497825"/>
            <a:ext cx="75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배경</a:t>
            </a:r>
            <a:endParaRPr dirty="0"/>
          </a:p>
        </p:txBody>
      </p:sp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Okestro Meeting Coach</a:t>
            </a:r>
            <a:endParaRPr dirty="0"/>
          </a:p>
        </p:txBody>
      </p:sp>
      <p:sp>
        <p:nvSpPr>
          <p:cNvPr id="305" name="Google Shape;305;p26"/>
          <p:cNvSpPr txBox="1">
            <a:spLocks noGrp="1"/>
          </p:cNvSpPr>
          <p:nvPr>
            <p:ph type="subTitle" idx="3"/>
          </p:nvPr>
        </p:nvSpPr>
        <p:spPr>
          <a:xfrm>
            <a:off x="1400613" y="1955025"/>
            <a:ext cx="2689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회의 내용 요약</a:t>
            </a:r>
            <a:endParaRPr dirty="0"/>
          </a:p>
        </p:txBody>
      </p:sp>
      <p:cxnSp>
        <p:nvCxnSpPr>
          <p:cNvPr id="306" name="Google Shape;306;p26"/>
          <p:cNvCxnSpPr/>
          <p:nvPr/>
        </p:nvCxnSpPr>
        <p:spPr>
          <a:xfrm flipH="1">
            <a:off x="4567803" y="1955013"/>
            <a:ext cx="8400" cy="233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7" name="Google Shape;307;p26"/>
          <p:cNvGrpSpPr/>
          <p:nvPr/>
        </p:nvGrpSpPr>
        <p:grpSpPr>
          <a:xfrm>
            <a:off x="959789" y="2050802"/>
            <a:ext cx="356196" cy="265631"/>
            <a:chOff x="5216456" y="3725484"/>
            <a:chExt cx="356196" cy="265631"/>
          </a:xfrm>
        </p:grpSpPr>
        <p:sp>
          <p:nvSpPr>
            <p:cNvPr id="308" name="Google Shape;308;p26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0" name="Google Shape;310;p26"/>
          <p:cNvSpPr txBox="1">
            <a:spLocks noGrp="1"/>
          </p:cNvSpPr>
          <p:nvPr>
            <p:ph type="subTitle" idx="3"/>
          </p:nvPr>
        </p:nvSpPr>
        <p:spPr>
          <a:xfrm>
            <a:off x="1400628" y="2725525"/>
            <a:ext cx="331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회의 참여자 간 참여도 조절</a:t>
            </a:r>
            <a:endParaRPr dirty="0"/>
          </a:p>
        </p:txBody>
      </p:sp>
      <p:grpSp>
        <p:nvGrpSpPr>
          <p:cNvPr id="311" name="Google Shape;311;p26"/>
          <p:cNvGrpSpPr/>
          <p:nvPr/>
        </p:nvGrpSpPr>
        <p:grpSpPr>
          <a:xfrm>
            <a:off x="959789" y="2818427"/>
            <a:ext cx="356196" cy="265631"/>
            <a:chOff x="5216456" y="3725484"/>
            <a:chExt cx="356196" cy="265631"/>
          </a:xfrm>
        </p:grpSpPr>
        <p:sp>
          <p:nvSpPr>
            <p:cNvPr id="312" name="Google Shape;312;p26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4" name="Google Shape;314;p26"/>
          <p:cNvSpPr txBox="1">
            <a:spLocks noGrp="1"/>
          </p:cNvSpPr>
          <p:nvPr>
            <p:ph type="subTitle" idx="3"/>
          </p:nvPr>
        </p:nvSpPr>
        <p:spPr>
          <a:xfrm>
            <a:off x="1400613" y="3496025"/>
            <a:ext cx="2689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회의 참여태도피드백</a:t>
            </a:r>
            <a:endParaRPr dirty="0"/>
          </a:p>
        </p:txBody>
      </p:sp>
      <p:grpSp>
        <p:nvGrpSpPr>
          <p:cNvPr id="315" name="Google Shape;315;p26"/>
          <p:cNvGrpSpPr/>
          <p:nvPr/>
        </p:nvGrpSpPr>
        <p:grpSpPr>
          <a:xfrm>
            <a:off x="959789" y="3591802"/>
            <a:ext cx="356196" cy="265631"/>
            <a:chOff x="5216456" y="3725484"/>
            <a:chExt cx="356196" cy="265631"/>
          </a:xfrm>
        </p:grpSpPr>
        <p:sp>
          <p:nvSpPr>
            <p:cNvPr id="316" name="Google Shape;316;p26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8" name="Google Shape;318;p26"/>
          <p:cNvSpPr txBox="1"/>
          <p:nvPr/>
        </p:nvSpPr>
        <p:spPr>
          <a:xfrm>
            <a:off x="5340300" y="2094350"/>
            <a:ext cx="292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rPr>
              <a:t>- 발언 기회와 참여의 불균형 발생</a:t>
            </a:r>
            <a:endParaRPr dirty="0">
              <a:solidFill>
                <a:schemeClr val="dk1"/>
              </a:solidFill>
              <a:latin typeface="Syne Medium"/>
              <a:ea typeface="Syne Medium"/>
              <a:cs typeface="Syne Medium"/>
              <a:sym typeface="Syne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yne Medium"/>
              <a:ea typeface="Syne Medium"/>
              <a:cs typeface="Syne Medium"/>
              <a:sym typeface="Syne Medium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5340300" y="2580525"/>
            <a:ext cx="292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rPr>
              <a:t>- 조직의 다양성과 창의성 저해</a:t>
            </a:r>
            <a:endParaRPr dirty="0">
              <a:solidFill>
                <a:schemeClr val="dk1"/>
              </a:solidFill>
              <a:latin typeface="Syne Medium"/>
              <a:ea typeface="Syne Medium"/>
              <a:cs typeface="Syne Medium"/>
              <a:sym typeface="Syne Medium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5340300" y="3066675"/>
            <a:ext cx="292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rPr>
              <a:t>- 균등한 발언 기회 제공</a:t>
            </a:r>
            <a:endParaRPr dirty="0">
              <a:solidFill>
                <a:schemeClr val="dk1"/>
              </a:solidFill>
              <a:latin typeface="Syne Medium"/>
              <a:ea typeface="Syne Medium"/>
              <a:cs typeface="Syne Medium"/>
              <a:sym typeface="Syne Medium"/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5340300" y="3552825"/>
            <a:ext cx="292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rPr>
              <a:t>- 균형잡힌 회의 문화 형성 </a:t>
            </a:r>
            <a:endParaRPr dirty="0">
              <a:solidFill>
                <a:schemeClr val="dk1"/>
              </a:solidFill>
              <a:latin typeface="Syne Medium"/>
              <a:ea typeface="Syne Medium"/>
              <a:cs typeface="Syne Medium"/>
              <a:sym typeface="Syne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 txBox="1">
            <a:spLocks noGrp="1"/>
          </p:cNvSpPr>
          <p:nvPr>
            <p:ph type="title"/>
          </p:nvPr>
        </p:nvSpPr>
        <p:spPr>
          <a:xfrm>
            <a:off x="2093550" y="2705675"/>
            <a:ext cx="495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 과정</a:t>
            </a:r>
            <a:endParaRPr dirty="0"/>
          </a:p>
        </p:txBody>
      </p:sp>
      <p:sp>
        <p:nvSpPr>
          <p:cNvPr id="327" name="Google Shape;327;p27"/>
          <p:cNvSpPr txBox="1">
            <a:spLocks noGrp="1"/>
          </p:cNvSpPr>
          <p:nvPr>
            <p:ph type="title" idx="2"/>
          </p:nvPr>
        </p:nvSpPr>
        <p:spPr>
          <a:xfrm>
            <a:off x="3780025" y="1863875"/>
            <a:ext cx="158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 dirty="0"/>
          </a:p>
        </p:txBody>
      </p:sp>
      <p:cxnSp>
        <p:nvCxnSpPr>
          <p:cNvPr id="328" name="Google Shape;328;p27"/>
          <p:cNvCxnSpPr/>
          <p:nvPr/>
        </p:nvCxnSpPr>
        <p:spPr>
          <a:xfrm>
            <a:off x="2346613" y="3593825"/>
            <a:ext cx="44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>
            <a:spLocks noGrp="1"/>
          </p:cNvSpPr>
          <p:nvPr>
            <p:ph type="title"/>
          </p:nvPr>
        </p:nvSpPr>
        <p:spPr>
          <a:xfrm>
            <a:off x="873075" y="2075000"/>
            <a:ext cx="75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전체 흐름도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9"/>
          <p:cNvPicPr preferRelativeResize="0"/>
          <p:nvPr/>
        </p:nvPicPr>
        <p:blipFill rotWithShape="1">
          <a:blip r:embed="rId3">
            <a:alphaModFix/>
          </a:blip>
          <a:srcRect b="3091"/>
          <a:stretch/>
        </p:blipFill>
        <p:spPr>
          <a:xfrm>
            <a:off x="2013813" y="218675"/>
            <a:ext cx="5116374" cy="47061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>
            <a:spLocks noGrp="1"/>
          </p:cNvSpPr>
          <p:nvPr>
            <p:ph type="title"/>
          </p:nvPr>
        </p:nvSpPr>
        <p:spPr>
          <a:xfrm>
            <a:off x="806850" y="2086050"/>
            <a:ext cx="75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모듈 소개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/>
          <p:nvPr/>
        </p:nvSpPr>
        <p:spPr>
          <a:xfrm>
            <a:off x="6988580" y="1595405"/>
            <a:ext cx="20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AutoNum type="arabicPeriod"/>
            </a:pPr>
            <a:r>
              <a:rPr lang="en"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음성 인식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6320925" y="2207700"/>
            <a:ext cx="2888100" cy="1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Google Speech-to-Text API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회의 음성을 텍스트로 변환하여 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대화 내용을 기록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50" name="Google Shape;350;p31"/>
          <p:cNvCxnSpPr/>
          <p:nvPr/>
        </p:nvCxnSpPr>
        <p:spPr>
          <a:xfrm>
            <a:off x="6988581" y="159540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31"/>
          <p:cNvGrpSpPr/>
          <p:nvPr/>
        </p:nvGrpSpPr>
        <p:grpSpPr>
          <a:xfrm>
            <a:off x="6413140" y="1678993"/>
            <a:ext cx="341539" cy="290018"/>
            <a:chOff x="3049653" y="2321468"/>
            <a:chExt cx="362991" cy="290018"/>
          </a:xfrm>
        </p:grpSpPr>
        <p:sp>
          <p:nvSpPr>
            <p:cNvPr id="352" name="Google Shape;352;p31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6" name="Google Shape;356;p31"/>
          <p:cNvSpPr/>
          <p:nvPr/>
        </p:nvSpPr>
        <p:spPr>
          <a:xfrm>
            <a:off x="277950" y="912150"/>
            <a:ext cx="5901300" cy="33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" name="음성인식">
            <a:hlinkClick r:id="" action="ppaction://media"/>
            <a:extLst>
              <a:ext uri="{FF2B5EF4-FFF2-40B4-BE49-F238E27FC236}">
                <a16:creationId xmlns:a16="http://schemas.microsoft.com/office/drawing/2014/main" id="{F68A092B-BABB-7FD8-1470-F13EF0C65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626" y="912149"/>
            <a:ext cx="5968380" cy="3398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 Speech Classifier Pitch Deck by Slidesgo">
  <a:themeElements>
    <a:clrScheme name="Simple Light">
      <a:dk1>
        <a:srgbClr val="FFFFFF"/>
      </a:dk1>
      <a:lt1>
        <a:srgbClr val="18191A"/>
      </a:lt1>
      <a:dk2>
        <a:srgbClr val="FF8CB8"/>
      </a:dk2>
      <a:lt2>
        <a:srgbClr val="CE3E6E"/>
      </a:lt2>
      <a:accent1>
        <a:srgbClr val="9C2443"/>
      </a:accent1>
      <a:accent2>
        <a:srgbClr val="E6AC9E"/>
      </a:accent2>
      <a:accent3>
        <a:srgbClr val="F29877"/>
      </a:accent3>
      <a:accent4>
        <a:srgbClr val="E2793E"/>
      </a:accent4>
      <a:accent5>
        <a:srgbClr val="F1C469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화면 슬라이드 쇼(16:9)</PresentationFormat>
  <Paragraphs>105</Paragraphs>
  <Slides>23</Slides>
  <Notes>23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Hanken Grotesk Light</vt:lpstr>
      <vt:lpstr>Syne SemiBold</vt:lpstr>
      <vt:lpstr>Arial</vt:lpstr>
      <vt:lpstr>Hanken Grotesk</vt:lpstr>
      <vt:lpstr>Nunito Light</vt:lpstr>
      <vt:lpstr>Syne</vt:lpstr>
      <vt:lpstr>Syne Medium</vt:lpstr>
      <vt:lpstr>AI Speech Classifier Pitch Deck by Slidesgo</vt:lpstr>
      <vt:lpstr>Okestro  Meeting Coach</vt:lpstr>
      <vt:lpstr>CONTENTS</vt:lpstr>
      <vt:lpstr>OKestro Meeting Coach</vt:lpstr>
      <vt:lpstr>Okestro Meeting Coach</vt:lpstr>
      <vt:lpstr>개발 과정</vt:lpstr>
      <vt:lpstr>2.1 전체 흐름도</vt:lpstr>
      <vt:lpstr>PowerPoint 프레젠테이션</vt:lpstr>
      <vt:lpstr>2.2 모듈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Front-end</vt:lpstr>
      <vt:lpstr>2.3 데이터베이스 ERD</vt:lpstr>
      <vt:lpstr>2.3 물리 ERD </vt:lpstr>
      <vt:lpstr>2.3 논리 ERD </vt:lpstr>
      <vt:lpstr>향후 개발 목표</vt:lpstr>
      <vt:lpstr>기능 구조도 </vt:lpstr>
      <vt:lpstr>PowerPoint 프레젠테이션</vt:lpstr>
      <vt:lpstr>일정 계획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minseo</dc:creator>
  <cp:lastModifiedBy>조민서</cp:lastModifiedBy>
  <cp:revision>1</cp:revision>
  <dcterms:modified xsi:type="dcterms:W3CDTF">2024-11-05T17:31:46Z</dcterms:modified>
</cp:coreProperties>
</file>